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4"/>
  </p:notesMasterIdLst>
  <p:sldIdLst>
    <p:sldId id="256" r:id="rId2"/>
    <p:sldId id="261" r:id="rId3"/>
    <p:sldId id="291" r:id="rId4"/>
    <p:sldId id="293" r:id="rId5"/>
    <p:sldId id="259" r:id="rId6"/>
    <p:sldId id="258" r:id="rId7"/>
    <p:sldId id="285" r:id="rId8"/>
    <p:sldId id="290" r:id="rId9"/>
    <p:sldId id="295" r:id="rId10"/>
    <p:sldId id="287" r:id="rId11"/>
    <p:sldId id="277" r:id="rId12"/>
    <p:sldId id="280" r:id="rId13"/>
  </p:sldIdLst>
  <p:sldSz cx="9144000" cy="5143500" type="screen16x9"/>
  <p:notesSz cx="6858000" cy="9144000"/>
  <p:embeddedFontLst>
    <p:embeddedFont>
      <p:font typeface="Nixie One" panose="020B0604020202020204" charset="0"/>
      <p:regular r:id="rId15"/>
    </p:embeddedFont>
    <p:embeddedFont>
      <p:font typeface="Helvetica Neue" panose="020B0604020202020204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7D0B36-930F-49EE-8EBE-4983FA137E0B}">
  <a:tblStyle styleId="{877D0B36-930F-49EE-8EBE-4983FA137E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27" autoAdjust="0"/>
    <p:restoredTop sz="92138" autoAdjust="0"/>
  </p:normalViewPr>
  <p:slideViewPr>
    <p:cSldViewPr snapToGrid="0">
      <p:cViewPr varScale="1">
        <p:scale>
          <a:sx n="119" d="100"/>
          <a:sy n="119" d="100"/>
        </p:scale>
        <p:origin x="130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52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89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6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832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7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88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3919993" y="3977033"/>
            <a:ext cx="1303500" cy="11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2809875" y="-172875"/>
            <a:ext cx="1111500" cy="962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3602723" y="1360109"/>
            <a:ext cx="493800" cy="427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5278915" y="855279"/>
            <a:ext cx="944700" cy="818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5365799" y="352324"/>
            <a:ext cx="493800" cy="42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49153" y="1029780"/>
            <a:ext cx="404640" cy="374059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3253021" y="113273"/>
            <a:ext cx="225085" cy="38996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4380526" y="515192"/>
            <a:ext cx="382958" cy="60711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3199464" y="902959"/>
            <a:ext cx="395018" cy="403297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5010533" y="4576648"/>
            <a:ext cx="1032900" cy="894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5133679" y="4056450"/>
            <a:ext cx="540000" cy="467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3101709" y="3629719"/>
            <a:ext cx="1032900" cy="89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3530384" y="4576662"/>
            <a:ext cx="452100" cy="391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370705" y="4867761"/>
            <a:ext cx="312503" cy="31248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5772009" y="4056440"/>
            <a:ext cx="573943" cy="550550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3429208" y="3904791"/>
            <a:ext cx="377839" cy="343685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94969" y="303826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66674" y="313542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828675" y="351655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761999" y="8779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793851" y="4692801"/>
            <a:ext cx="517500" cy="4479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>
            <a:off x="996359" y="1070668"/>
            <a:ext cx="351204" cy="32466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393600" y="334662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305253" y="553856"/>
            <a:ext cx="247469" cy="392302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419984" y="3634331"/>
            <a:ext cx="342882" cy="350068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733424" y="393602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738525" y="10085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291325" y="4148475"/>
            <a:ext cx="1182300" cy="1023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420725" y="-652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1019338" y="416705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50285" y="1452794"/>
            <a:ext cx="624844" cy="599376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7199" y="4430470"/>
            <a:ext cx="505231" cy="459562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5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5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8218352" y="4121459"/>
            <a:ext cx="685200" cy="593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23825" y="847791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503116" y="1161450"/>
            <a:ext cx="352800" cy="305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208424" y="-131812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247753" y="49693"/>
            <a:ext cx="295200" cy="255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8763568" y="4485979"/>
            <a:ext cx="543000" cy="470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8523810" y="4741100"/>
            <a:ext cx="284100" cy="2457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8322785" y="3628023"/>
            <a:ext cx="543000" cy="470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8763569" y="4009882"/>
            <a:ext cx="237600" cy="205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ctrTitle"/>
          </p:nvPr>
        </p:nvSpPr>
        <p:spPr>
          <a:xfrm>
            <a:off x="1399919" y="2009409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E-mental health at the university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400" b="1" dirty="0" smtClean="0"/>
              <a:t>- student panel –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000" b="1" dirty="0" smtClean="0"/>
              <a:t>Felix Bolinski</a:t>
            </a:r>
            <a:endParaRPr sz="2000" b="1" dirty="0"/>
          </a:p>
        </p:txBody>
      </p:sp>
      <p:sp>
        <p:nvSpPr>
          <p:cNvPr id="5" name="Freeform 4"/>
          <p:cNvSpPr/>
          <p:nvPr/>
        </p:nvSpPr>
        <p:spPr>
          <a:xfrm>
            <a:off x="3695700" y="46567"/>
            <a:ext cx="1756833" cy="1515533"/>
          </a:xfrm>
          <a:custGeom>
            <a:avLst/>
            <a:gdLst>
              <a:gd name="connsiteX0" fmla="*/ 431800 w 1756833"/>
              <a:gd name="connsiteY0" fmla="*/ 0 h 1515533"/>
              <a:gd name="connsiteX1" fmla="*/ 0 w 1756833"/>
              <a:gd name="connsiteY1" fmla="*/ 749300 h 1515533"/>
              <a:gd name="connsiteX2" fmla="*/ 436033 w 1756833"/>
              <a:gd name="connsiteY2" fmla="*/ 1515533 h 1515533"/>
              <a:gd name="connsiteX3" fmla="*/ 1325033 w 1756833"/>
              <a:gd name="connsiteY3" fmla="*/ 1511300 h 1515533"/>
              <a:gd name="connsiteX4" fmla="*/ 1756833 w 1756833"/>
              <a:gd name="connsiteY4" fmla="*/ 749300 h 1515533"/>
              <a:gd name="connsiteX5" fmla="*/ 1320800 w 1756833"/>
              <a:gd name="connsiteY5" fmla="*/ 0 h 1515533"/>
              <a:gd name="connsiteX6" fmla="*/ 431800 w 1756833"/>
              <a:gd name="connsiteY6" fmla="*/ 0 h 1515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833" h="1515533">
                <a:moveTo>
                  <a:pt x="431800" y="0"/>
                </a:moveTo>
                <a:lnTo>
                  <a:pt x="0" y="749300"/>
                </a:lnTo>
                <a:lnTo>
                  <a:pt x="436033" y="1515533"/>
                </a:lnTo>
                <a:lnTo>
                  <a:pt x="1325033" y="1511300"/>
                </a:lnTo>
                <a:lnTo>
                  <a:pt x="1756833" y="749300"/>
                </a:lnTo>
                <a:lnTo>
                  <a:pt x="1320800" y="0"/>
                </a:lnTo>
                <a:lnTo>
                  <a:pt x="43180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053" y="423332"/>
            <a:ext cx="1570712" cy="83771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106333" y="4131733"/>
            <a:ext cx="928511" cy="815623"/>
          </a:xfrm>
          <a:custGeom>
            <a:avLst/>
            <a:gdLst>
              <a:gd name="connsiteX0" fmla="*/ 688623 w 928511"/>
              <a:gd name="connsiteY0" fmla="*/ 0 h 815623"/>
              <a:gd name="connsiteX1" fmla="*/ 234245 w 928511"/>
              <a:gd name="connsiteY1" fmla="*/ 0 h 815623"/>
              <a:gd name="connsiteX2" fmla="*/ 0 w 928511"/>
              <a:gd name="connsiteY2" fmla="*/ 406400 h 815623"/>
              <a:gd name="connsiteX3" fmla="*/ 228600 w 928511"/>
              <a:gd name="connsiteY3" fmla="*/ 815623 h 815623"/>
              <a:gd name="connsiteX4" fmla="*/ 702734 w 928511"/>
              <a:gd name="connsiteY4" fmla="*/ 812800 h 815623"/>
              <a:gd name="connsiteX5" fmla="*/ 928511 w 928511"/>
              <a:gd name="connsiteY5" fmla="*/ 417689 h 815623"/>
              <a:gd name="connsiteX6" fmla="*/ 688623 w 928511"/>
              <a:gd name="connsiteY6" fmla="*/ 0 h 81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511" h="815623">
                <a:moveTo>
                  <a:pt x="688623" y="0"/>
                </a:moveTo>
                <a:lnTo>
                  <a:pt x="234245" y="0"/>
                </a:lnTo>
                <a:lnTo>
                  <a:pt x="0" y="406400"/>
                </a:lnTo>
                <a:lnTo>
                  <a:pt x="228600" y="815623"/>
                </a:lnTo>
                <a:lnTo>
                  <a:pt x="702734" y="812800"/>
                </a:lnTo>
                <a:lnTo>
                  <a:pt x="928511" y="417689"/>
                </a:lnTo>
                <a:lnTo>
                  <a:pt x="688623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60" y="4427487"/>
            <a:ext cx="753296" cy="224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General discussion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What do you think? Time to get the audience involved!</a:t>
            </a:r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2"/>
          <p:cNvSpPr/>
          <p:nvPr/>
        </p:nvSpPr>
        <p:spPr>
          <a:xfrm>
            <a:off x="4419600" y="330972"/>
            <a:ext cx="2283762" cy="4454553"/>
          </a:xfrm>
          <a:custGeom>
            <a:avLst/>
            <a:gdLst/>
            <a:ahLst/>
            <a:cxnLst/>
            <a:rect l="l" t="t" r="r" b="b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rgbClr val="184769"/>
          </a:solidFill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2"/>
          <p:cNvSpPr/>
          <p:nvPr/>
        </p:nvSpPr>
        <p:spPr>
          <a:xfrm>
            <a:off x="5665750" y="1188850"/>
            <a:ext cx="1589700" cy="28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5" name="Google Shape;545;p32"/>
          <p:cNvSpPr txBox="1">
            <a:spLocks noGrp="1"/>
          </p:cNvSpPr>
          <p:nvPr>
            <p:ph type="body" idx="4294967295"/>
          </p:nvPr>
        </p:nvSpPr>
        <p:spPr>
          <a:xfrm>
            <a:off x="457200" y="1476375"/>
            <a:ext cx="4101900" cy="27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b="1" dirty="0" smtClean="0">
                <a:solidFill>
                  <a:srgbClr val="19BBD5"/>
                </a:solidFill>
              </a:rPr>
              <a:t>What do you think?</a:t>
            </a:r>
            <a:endParaRPr b="1" dirty="0">
              <a:solidFill>
                <a:srgbClr val="19BBD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 smtClean="0"/>
              <a:t>Go to menti.com</a:t>
            </a:r>
            <a:endParaRPr sz="1800" dirty="0"/>
          </a:p>
        </p:txBody>
      </p:sp>
      <p:sp>
        <p:nvSpPr>
          <p:cNvPr id="546" name="Google Shape;546;p32"/>
          <p:cNvSpPr/>
          <p:nvPr/>
        </p:nvSpPr>
        <p:spPr>
          <a:xfrm>
            <a:off x="764399" y="480277"/>
            <a:ext cx="204520" cy="35433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2392009"/>
            <a:ext cx="1409500" cy="17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/>
          <p:nvPr/>
        </p:nvSpPr>
        <p:spPr>
          <a:xfrm rot="-5400000">
            <a:off x="1053600" y="533300"/>
            <a:ext cx="1855800" cy="2142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" name="Google Shape;573;p35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Thanks!</a:t>
            </a:r>
            <a:endParaRPr sz="8000"/>
          </a:p>
        </p:txBody>
      </p:sp>
      <p:sp>
        <p:nvSpPr>
          <p:cNvPr id="574" name="Google Shape;574;p35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dirty="0"/>
              <a:t>Any questions?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Ask us personally or send your inquiry to: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◇"/>
            </a:pPr>
            <a:r>
              <a:rPr lang="en-GB" dirty="0" smtClean="0"/>
              <a:t>f</a:t>
            </a:r>
            <a:r>
              <a:rPr lang="en" dirty="0" smtClean="0"/>
              <a:t>.bolinski@vu.nl</a:t>
            </a:r>
            <a:endParaRPr dirty="0"/>
          </a:p>
        </p:txBody>
      </p:sp>
      <p:sp>
        <p:nvSpPr>
          <p:cNvPr id="575" name="Google Shape;575;p35"/>
          <p:cNvSpPr/>
          <p:nvPr/>
        </p:nvSpPr>
        <p:spPr>
          <a:xfrm>
            <a:off x="1591719" y="1212580"/>
            <a:ext cx="779561" cy="77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5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"/>
          <p:cNvSpPr txBox="1">
            <a:spLocks noGrp="1"/>
          </p:cNvSpPr>
          <p:nvPr>
            <p:ph type="title"/>
          </p:nvPr>
        </p:nvSpPr>
        <p:spPr>
          <a:xfrm>
            <a:off x="1732699" y="1735600"/>
            <a:ext cx="5867845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E-Mental Health @VU</a:t>
            </a:r>
            <a:endParaRPr dirty="0"/>
          </a:p>
        </p:txBody>
      </p:sp>
      <p:sp>
        <p:nvSpPr>
          <p:cNvPr id="373" name="Google Shape;373;p16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-GB" dirty="0" smtClean="0"/>
              <a:t>Research</a:t>
            </a:r>
          </a:p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SzPts val="1400"/>
              <a:buChar char="◇"/>
            </a:pPr>
            <a:r>
              <a:rPr lang="en-GB" dirty="0" smtClean="0"/>
              <a:t>Education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4" name="Google Shape;374;p1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4"/>
          <p:cNvSpPr/>
          <p:nvPr/>
        </p:nvSpPr>
        <p:spPr>
          <a:xfrm>
            <a:off x="3670570" y="358925"/>
            <a:ext cx="3975370" cy="3835972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4769"/>
          </a:solidFill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4"/>
          <p:cNvSpPr txBox="1">
            <a:spLocks noGrp="1"/>
          </p:cNvSpPr>
          <p:nvPr>
            <p:ph type="body" idx="4294967295"/>
          </p:nvPr>
        </p:nvSpPr>
        <p:spPr>
          <a:xfrm>
            <a:off x="457200" y="1476375"/>
            <a:ext cx="2838300" cy="27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19BBD5"/>
                </a:solidFill>
              </a:rPr>
              <a:t>Research</a:t>
            </a:r>
            <a:endParaRPr b="1" dirty="0">
              <a:solidFill>
                <a:srgbClr val="19BBD5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 smtClean="0"/>
              <a:t>Prevention and treatment of depression and anxiety among college </a:t>
            </a:r>
            <a:r>
              <a:rPr lang="en" sz="1800" dirty="0" smtClean="0"/>
              <a:t>students</a:t>
            </a:r>
            <a:endParaRPr lang="en" sz="1800" dirty="0" smtClean="0"/>
          </a:p>
        </p:txBody>
      </p:sp>
      <p:grpSp>
        <p:nvGrpSpPr>
          <p:cNvPr id="564" name="Google Shape;564;p34"/>
          <p:cNvGrpSpPr/>
          <p:nvPr/>
        </p:nvGrpSpPr>
        <p:grpSpPr>
          <a:xfrm>
            <a:off x="707161" y="503826"/>
            <a:ext cx="318996" cy="307211"/>
            <a:chOff x="2583325" y="2972875"/>
            <a:chExt cx="462850" cy="445750"/>
          </a:xfrm>
        </p:grpSpPr>
        <p:sp>
          <p:nvSpPr>
            <p:cNvPr id="565" name="Google Shape;565;p34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3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3815195" y="559864"/>
            <a:ext cx="3686119" cy="2880679"/>
            <a:chOff x="3805873" y="551227"/>
            <a:chExt cx="3686119" cy="2880679"/>
          </a:xfrm>
        </p:grpSpPr>
        <p:sp>
          <p:nvSpPr>
            <p:cNvPr id="5" name="Rectangle 4"/>
            <p:cNvSpPr/>
            <p:nvPr/>
          </p:nvSpPr>
          <p:spPr>
            <a:xfrm>
              <a:off x="3805873" y="551227"/>
              <a:ext cx="3686119" cy="288067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832165" y="1157614"/>
              <a:ext cx="1927166" cy="1809683"/>
              <a:chOff x="4832165" y="1259214"/>
              <a:chExt cx="1927166" cy="180968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165" y="2276911"/>
                <a:ext cx="1927166" cy="79198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115" y="1259214"/>
                <a:ext cx="833634" cy="78214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94" y="559863"/>
            <a:ext cx="3686119" cy="288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4"/>
          <p:cNvSpPr/>
          <p:nvPr/>
        </p:nvSpPr>
        <p:spPr>
          <a:xfrm>
            <a:off x="3929974" y="356681"/>
            <a:ext cx="3521413" cy="383821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184769"/>
          </a:solidFill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4"/>
          <p:cNvSpPr txBox="1">
            <a:spLocks noGrp="1"/>
          </p:cNvSpPr>
          <p:nvPr>
            <p:ph type="body" idx="4294967295"/>
          </p:nvPr>
        </p:nvSpPr>
        <p:spPr>
          <a:xfrm>
            <a:off x="457200" y="1476375"/>
            <a:ext cx="2838300" cy="27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19BBD5"/>
                </a:solidFill>
              </a:rPr>
              <a:t>Education</a:t>
            </a:r>
            <a:endParaRPr b="1" dirty="0">
              <a:solidFill>
                <a:srgbClr val="19BBD5"/>
              </a:solidFill>
            </a:endParaRPr>
          </a:p>
          <a:p>
            <a:pPr marL="285750" indent="-285750"/>
            <a:r>
              <a:rPr lang="en" sz="1800" dirty="0" smtClean="0"/>
              <a:t>Course: ‘E-Mental Health – Research and Practice’</a:t>
            </a:r>
          </a:p>
          <a:p>
            <a:pPr marL="285750" indent="-285750"/>
            <a:r>
              <a:rPr lang="en" sz="1800" dirty="0" smtClean="0"/>
              <a:t>Training eCoaches using Moodbuster </a:t>
            </a:r>
            <a:endParaRPr sz="1800" dirty="0"/>
          </a:p>
        </p:txBody>
      </p:sp>
      <p:grpSp>
        <p:nvGrpSpPr>
          <p:cNvPr id="564" name="Google Shape;564;p34"/>
          <p:cNvGrpSpPr/>
          <p:nvPr/>
        </p:nvGrpSpPr>
        <p:grpSpPr>
          <a:xfrm>
            <a:off x="707161" y="503826"/>
            <a:ext cx="318996" cy="307211"/>
            <a:chOff x="2583325" y="2972875"/>
            <a:chExt cx="462850" cy="445750"/>
          </a:xfrm>
        </p:grpSpPr>
        <p:sp>
          <p:nvSpPr>
            <p:cNvPr id="565" name="Google Shape;565;p34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3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34" y="551234"/>
            <a:ext cx="3215848" cy="28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Student panel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</a:t>
            </a:r>
            <a:r>
              <a:rPr lang="en" dirty="0" smtClean="0"/>
              <a:t>make it work!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575667" y="1567155"/>
            <a:ext cx="4562100" cy="4692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James Mason, University of East Anglia</a:t>
            </a:r>
            <a:endParaRPr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 dirty="0"/>
          </a:p>
        </p:txBody>
      </p:sp>
      <p:pic>
        <p:nvPicPr>
          <p:cNvPr id="6" name="Google Shape;353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13" y="1332523"/>
            <a:ext cx="1311554" cy="1022212"/>
          </a:xfrm>
          <a:prstGeom prst="hexagon">
            <a:avLst>
              <a:gd name="adj" fmla="val 28393"/>
              <a:gd name="vf" fmla="val 115470"/>
            </a:avLst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237902" y="678766"/>
            <a:ext cx="5873654" cy="983572"/>
            <a:chOff x="1237902" y="678766"/>
            <a:chExt cx="5873654" cy="983572"/>
          </a:xfrm>
        </p:grpSpPr>
        <p:pic>
          <p:nvPicPr>
            <p:cNvPr id="353" name="Google Shape;353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02" y="678766"/>
              <a:ext cx="1311554" cy="983572"/>
            </a:xfrm>
            <a:prstGeom prst="hexagon">
              <a:avLst>
                <a:gd name="adj" fmla="val 28393"/>
                <a:gd name="vf" fmla="val 115470"/>
              </a:avLst>
            </a:prstGeom>
            <a:noFill/>
            <a:ln>
              <a:noFill/>
            </a:ln>
          </p:spPr>
        </p:pic>
        <p:sp>
          <p:nvSpPr>
            <p:cNvPr id="10" name="Google Shape;352;p13"/>
            <p:cNvSpPr txBox="1">
              <a:spLocks/>
            </p:cNvSpPr>
            <p:nvPr/>
          </p:nvSpPr>
          <p:spPr>
            <a:xfrm>
              <a:off x="2549456" y="863258"/>
              <a:ext cx="4562100" cy="469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◇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￭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￮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>
                <a:buFont typeface="Muli"/>
                <a:buNone/>
              </a:pPr>
              <a:r>
                <a:rPr lang="en-GB" dirty="0" smtClean="0"/>
                <a:t>Ben Townsend, University of East Anglia</a:t>
              </a:r>
              <a:endParaRPr lang="en-GB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58661" y="1916289"/>
            <a:ext cx="6032135" cy="1387203"/>
            <a:chOff x="1158661" y="1916289"/>
            <a:chExt cx="6032135" cy="1387203"/>
          </a:xfrm>
        </p:grpSpPr>
        <p:pic>
          <p:nvPicPr>
            <p:cNvPr id="7" name="Google Shape;353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8661" y="1916289"/>
              <a:ext cx="1470035" cy="1387203"/>
            </a:xfrm>
            <a:prstGeom prst="hexagon">
              <a:avLst>
                <a:gd name="adj" fmla="val 28393"/>
                <a:gd name="vf" fmla="val 115470"/>
              </a:avLst>
            </a:prstGeom>
            <a:noFill/>
            <a:ln>
              <a:noFill/>
            </a:ln>
          </p:spPr>
        </p:pic>
        <p:sp>
          <p:nvSpPr>
            <p:cNvPr id="11" name="Google Shape;352;p13"/>
            <p:cNvSpPr txBox="1">
              <a:spLocks/>
            </p:cNvSpPr>
            <p:nvPr/>
          </p:nvSpPr>
          <p:spPr>
            <a:xfrm>
              <a:off x="2628696" y="2354734"/>
              <a:ext cx="4562100" cy="469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◇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￭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￮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>
                <a:buFont typeface="Muli"/>
                <a:buNone/>
              </a:pPr>
              <a:r>
                <a:rPr lang="en-GB" dirty="0" err="1" smtClean="0"/>
                <a:t>Niklas</a:t>
              </a:r>
              <a:r>
                <a:rPr lang="en-GB" dirty="0" smtClean="0"/>
                <a:t> Strüwe, Vrije </a:t>
              </a:r>
              <a:r>
                <a:rPr lang="en-GB" dirty="0" err="1" smtClean="0"/>
                <a:t>Universiteit</a:t>
              </a:r>
              <a:r>
                <a:rPr lang="en-GB" dirty="0" smtClean="0"/>
                <a:t> Amsterdam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37902" y="3458095"/>
            <a:ext cx="5867791" cy="1250196"/>
            <a:chOff x="1237902" y="3458095"/>
            <a:chExt cx="5867791" cy="1250196"/>
          </a:xfrm>
        </p:grpSpPr>
        <p:pic>
          <p:nvPicPr>
            <p:cNvPr id="8" name="Google Shape;353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02" y="3458095"/>
              <a:ext cx="1203074" cy="1250196"/>
            </a:xfrm>
            <a:prstGeom prst="hexagon">
              <a:avLst>
                <a:gd name="adj" fmla="val 28393"/>
                <a:gd name="vf" fmla="val 115470"/>
              </a:avLst>
            </a:prstGeom>
            <a:noFill/>
            <a:ln>
              <a:noFill/>
            </a:ln>
          </p:spPr>
        </p:pic>
        <p:sp>
          <p:nvSpPr>
            <p:cNvPr id="13" name="Google Shape;352;p13"/>
            <p:cNvSpPr txBox="1">
              <a:spLocks/>
            </p:cNvSpPr>
            <p:nvPr/>
          </p:nvSpPr>
          <p:spPr>
            <a:xfrm>
              <a:off x="2543593" y="3862087"/>
              <a:ext cx="4562100" cy="469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◇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￭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￮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>
                <a:buFont typeface="Muli"/>
                <a:buNone/>
              </a:pPr>
              <a:r>
                <a:rPr lang="en-GB" dirty="0" smtClean="0"/>
                <a:t>Felix Bolinski, Vrije </a:t>
              </a:r>
              <a:r>
                <a:rPr lang="en-GB" dirty="0" err="1" smtClean="0"/>
                <a:t>Universiteit</a:t>
              </a:r>
              <a:r>
                <a:rPr lang="en-GB" dirty="0" smtClean="0"/>
                <a:t> Amsterdam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00729" y="2786801"/>
            <a:ext cx="5837038" cy="1139202"/>
            <a:chOff x="2300729" y="2786801"/>
            <a:chExt cx="5837038" cy="1139202"/>
          </a:xfrm>
        </p:grpSpPr>
        <p:sp>
          <p:nvSpPr>
            <p:cNvPr id="12" name="Google Shape;352;p13"/>
            <p:cNvSpPr txBox="1">
              <a:spLocks/>
            </p:cNvSpPr>
            <p:nvPr/>
          </p:nvSpPr>
          <p:spPr>
            <a:xfrm>
              <a:off x="3575667" y="3068859"/>
              <a:ext cx="4562100" cy="469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◇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￭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￮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9BBD5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●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○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6DAEC"/>
                </a:buClr>
                <a:buSzPts val="1400"/>
                <a:buFont typeface="Muli"/>
                <a:buChar char="■"/>
                <a:defRPr sz="1400" b="0" i="0" u="none" strike="noStrike" cap="none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>
                <a:buFont typeface="Muli"/>
                <a:buNone/>
              </a:pPr>
              <a:r>
                <a:rPr lang="en-GB" dirty="0" smtClean="0"/>
                <a:t>Nicky Stouwdam, Vrije </a:t>
              </a:r>
              <a:r>
                <a:rPr lang="en-GB" dirty="0" err="1" smtClean="0"/>
                <a:t>Universiteit</a:t>
              </a:r>
              <a:r>
                <a:rPr lang="en-GB" dirty="0" smtClean="0"/>
                <a:t> Amsterdam</a:t>
              </a:r>
              <a:endParaRPr lang="en-GB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300729" y="2786801"/>
              <a:ext cx="1297306" cy="1139202"/>
              <a:chOff x="2300729" y="2786801"/>
              <a:chExt cx="1297306" cy="1139202"/>
            </a:xfrm>
          </p:grpSpPr>
          <p:sp>
            <p:nvSpPr>
              <p:cNvPr id="14" name="Hexagon 13"/>
              <p:cNvSpPr/>
              <p:nvPr/>
            </p:nvSpPr>
            <p:spPr>
              <a:xfrm>
                <a:off x="2300729" y="2786801"/>
                <a:ext cx="1297306" cy="1139202"/>
              </a:xfrm>
              <a:prstGeom prst="hexagon">
                <a:avLst/>
              </a:prstGeom>
              <a:gradFill flip="none" rotWithShape="1">
                <a:gsLst>
                  <a:gs pos="13000">
                    <a:schemeClr val="accent4"/>
                  </a:gs>
                  <a:gs pos="56000">
                    <a:srgbClr val="00B0F0"/>
                  </a:gs>
                  <a:gs pos="87000">
                    <a:schemeClr val="accent1">
                      <a:shade val="100000"/>
                      <a:satMod val="11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Google Shape;575;p35"/>
              <p:cNvSpPr/>
              <p:nvPr/>
            </p:nvSpPr>
            <p:spPr>
              <a:xfrm>
                <a:off x="2559601" y="2943366"/>
                <a:ext cx="779561" cy="779561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5290" extrusionOk="0">
                    <a:moveTo>
                      <a:pt x="4519" y="6815"/>
                    </a:moveTo>
                    <a:lnTo>
                      <a:pt x="4690" y="6839"/>
                    </a:lnTo>
                    <a:lnTo>
                      <a:pt x="4861" y="6888"/>
                    </a:lnTo>
                    <a:lnTo>
                      <a:pt x="5007" y="6986"/>
                    </a:lnTo>
                    <a:lnTo>
                      <a:pt x="5154" y="7084"/>
                    </a:lnTo>
                    <a:lnTo>
                      <a:pt x="5251" y="7230"/>
                    </a:lnTo>
                    <a:lnTo>
                      <a:pt x="5325" y="7401"/>
                    </a:lnTo>
                    <a:lnTo>
                      <a:pt x="5374" y="7572"/>
                    </a:lnTo>
                    <a:lnTo>
                      <a:pt x="5398" y="7767"/>
                    </a:lnTo>
                    <a:lnTo>
                      <a:pt x="5374" y="7963"/>
                    </a:lnTo>
                    <a:lnTo>
                      <a:pt x="5325" y="8134"/>
                    </a:lnTo>
                    <a:lnTo>
                      <a:pt x="5251" y="8305"/>
                    </a:lnTo>
                    <a:lnTo>
                      <a:pt x="5154" y="8451"/>
                    </a:lnTo>
                    <a:lnTo>
                      <a:pt x="5007" y="8549"/>
                    </a:lnTo>
                    <a:lnTo>
                      <a:pt x="4861" y="8647"/>
                    </a:lnTo>
                    <a:lnTo>
                      <a:pt x="4690" y="8696"/>
                    </a:lnTo>
                    <a:lnTo>
                      <a:pt x="4519" y="8720"/>
                    </a:lnTo>
                    <a:lnTo>
                      <a:pt x="4348" y="8696"/>
                    </a:lnTo>
                    <a:lnTo>
                      <a:pt x="4177" y="8647"/>
                    </a:lnTo>
                    <a:lnTo>
                      <a:pt x="4030" y="8549"/>
                    </a:lnTo>
                    <a:lnTo>
                      <a:pt x="3884" y="8451"/>
                    </a:lnTo>
                    <a:lnTo>
                      <a:pt x="3786" y="8305"/>
                    </a:lnTo>
                    <a:lnTo>
                      <a:pt x="3713" y="8134"/>
                    </a:lnTo>
                    <a:lnTo>
                      <a:pt x="3664" y="7963"/>
                    </a:lnTo>
                    <a:lnTo>
                      <a:pt x="3640" y="7767"/>
                    </a:lnTo>
                    <a:lnTo>
                      <a:pt x="3664" y="7572"/>
                    </a:lnTo>
                    <a:lnTo>
                      <a:pt x="3713" y="7401"/>
                    </a:lnTo>
                    <a:lnTo>
                      <a:pt x="3786" y="7230"/>
                    </a:lnTo>
                    <a:lnTo>
                      <a:pt x="3884" y="7084"/>
                    </a:lnTo>
                    <a:lnTo>
                      <a:pt x="4030" y="6986"/>
                    </a:lnTo>
                    <a:lnTo>
                      <a:pt x="4177" y="6888"/>
                    </a:lnTo>
                    <a:lnTo>
                      <a:pt x="4348" y="6839"/>
                    </a:lnTo>
                    <a:lnTo>
                      <a:pt x="4519" y="6815"/>
                    </a:lnTo>
                    <a:close/>
                    <a:moveTo>
                      <a:pt x="10771" y="6815"/>
                    </a:moveTo>
                    <a:lnTo>
                      <a:pt x="10942" y="6839"/>
                    </a:lnTo>
                    <a:lnTo>
                      <a:pt x="11113" y="6888"/>
                    </a:lnTo>
                    <a:lnTo>
                      <a:pt x="11260" y="6986"/>
                    </a:lnTo>
                    <a:lnTo>
                      <a:pt x="11406" y="7084"/>
                    </a:lnTo>
                    <a:lnTo>
                      <a:pt x="11504" y="7230"/>
                    </a:lnTo>
                    <a:lnTo>
                      <a:pt x="11577" y="7401"/>
                    </a:lnTo>
                    <a:lnTo>
                      <a:pt x="11626" y="7572"/>
                    </a:lnTo>
                    <a:lnTo>
                      <a:pt x="11650" y="7767"/>
                    </a:lnTo>
                    <a:lnTo>
                      <a:pt x="11626" y="7963"/>
                    </a:lnTo>
                    <a:lnTo>
                      <a:pt x="11577" y="8134"/>
                    </a:lnTo>
                    <a:lnTo>
                      <a:pt x="11504" y="8305"/>
                    </a:lnTo>
                    <a:lnTo>
                      <a:pt x="11406" y="8451"/>
                    </a:lnTo>
                    <a:lnTo>
                      <a:pt x="11260" y="8549"/>
                    </a:lnTo>
                    <a:lnTo>
                      <a:pt x="11113" y="8647"/>
                    </a:lnTo>
                    <a:lnTo>
                      <a:pt x="10942" y="8696"/>
                    </a:lnTo>
                    <a:lnTo>
                      <a:pt x="10771" y="8720"/>
                    </a:lnTo>
                    <a:lnTo>
                      <a:pt x="10600" y="8696"/>
                    </a:lnTo>
                    <a:lnTo>
                      <a:pt x="10429" y="8647"/>
                    </a:lnTo>
                    <a:lnTo>
                      <a:pt x="10283" y="8549"/>
                    </a:lnTo>
                    <a:lnTo>
                      <a:pt x="10136" y="8451"/>
                    </a:lnTo>
                    <a:lnTo>
                      <a:pt x="10038" y="8305"/>
                    </a:lnTo>
                    <a:lnTo>
                      <a:pt x="9965" y="8134"/>
                    </a:lnTo>
                    <a:lnTo>
                      <a:pt x="9916" y="7963"/>
                    </a:lnTo>
                    <a:lnTo>
                      <a:pt x="9892" y="7767"/>
                    </a:lnTo>
                    <a:lnTo>
                      <a:pt x="9916" y="7572"/>
                    </a:lnTo>
                    <a:lnTo>
                      <a:pt x="9965" y="7401"/>
                    </a:lnTo>
                    <a:lnTo>
                      <a:pt x="10038" y="7230"/>
                    </a:lnTo>
                    <a:lnTo>
                      <a:pt x="10136" y="7084"/>
                    </a:lnTo>
                    <a:lnTo>
                      <a:pt x="10283" y="6986"/>
                    </a:lnTo>
                    <a:lnTo>
                      <a:pt x="10429" y="6888"/>
                    </a:lnTo>
                    <a:lnTo>
                      <a:pt x="10600" y="6839"/>
                    </a:lnTo>
                    <a:lnTo>
                      <a:pt x="10771" y="6815"/>
                    </a:lnTo>
                    <a:close/>
                    <a:moveTo>
                      <a:pt x="11308" y="10210"/>
                    </a:moveTo>
                    <a:lnTo>
                      <a:pt x="11406" y="10234"/>
                    </a:lnTo>
                    <a:lnTo>
                      <a:pt x="11479" y="10259"/>
                    </a:lnTo>
                    <a:lnTo>
                      <a:pt x="11577" y="10307"/>
                    </a:lnTo>
                    <a:lnTo>
                      <a:pt x="11650" y="10356"/>
                    </a:lnTo>
                    <a:lnTo>
                      <a:pt x="11699" y="10430"/>
                    </a:lnTo>
                    <a:lnTo>
                      <a:pt x="11748" y="10527"/>
                    </a:lnTo>
                    <a:lnTo>
                      <a:pt x="11772" y="10625"/>
                    </a:lnTo>
                    <a:lnTo>
                      <a:pt x="11797" y="10698"/>
                    </a:lnTo>
                    <a:lnTo>
                      <a:pt x="11772" y="10796"/>
                    </a:lnTo>
                    <a:lnTo>
                      <a:pt x="11748" y="10894"/>
                    </a:lnTo>
                    <a:lnTo>
                      <a:pt x="11699" y="10967"/>
                    </a:lnTo>
                    <a:lnTo>
                      <a:pt x="11650" y="11065"/>
                    </a:lnTo>
                    <a:lnTo>
                      <a:pt x="11235" y="11431"/>
                    </a:lnTo>
                    <a:lnTo>
                      <a:pt x="10795" y="11773"/>
                    </a:lnTo>
                    <a:lnTo>
                      <a:pt x="10307" y="12041"/>
                    </a:lnTo>
                    <a:lnTo>
                      <a:pt x="9819" y="12286"/>
                    </a:lnTo>
                    <a:lnTo>
                      <a:pt x="9281" y="12457"/>
                    </a:lnTo>
                    <a:lnTo>
                      <a:pt x="8768" y="12603"/>
                    </a:lnTo>
                    <a:lnTo>
                      <a:pt x="8207" y="12676"/>
                    </a:lnTo>
                    <a:lnTo>
                      <a:pt x="7645" y="12701"/>
                    </a:lnTo>
                    <a:lnTo>
                      <a:pt x="7083" y="12676"/>
                    </a:lnTo>
                    <a:lnTo>
                      <a:pt x="6521" y="12603"/>
                    </a:lnTo>
                    <a:lnTo>
                      <a:pt x="6009" y="12457"/>
                    </a:lnTo>
                    <a:lnTo>
                      <a:pt x="5471" y="12286"/>
                    </a:lnTo>
                    <a:lnTo>
                      <a:pt x="4983" y="12041"/>
                    </a:lnTo>
                    <a:lnTo>
                      <a:pt x="4494" y="11773"/>
                    </a:lnTo>
                    <a:lnTo>
                      <a:pt x="4055" y="11431"/>
                    </a:lnTo>
                    <a:lnTo>
                      <a:pt x="3640" y="11065"/>
                    </a:lnTo>
                    <a:lnTo>
                      <a:pt x="3591" y="10967"/>
                    </a:lnTo>
                    <a:lnTo>
                      <a:pt x="3542" y="10894"/>
                    </a:lnTo>
                    <a:lnTo>
                      <a:pt x="3517" y="10796"/>
                    </a:lnTo>
                    <a:lnTo>
                      <a:pt x="3493" y="10698"/>
                    </a:lnTo>
                    <a:lnTo>
                      <a:pt x="3517" y="10625"/>
                    </a:lnTo>
                    <a:lnTo>
                      <a:pt x="3542" y="10527"/>
                    </a:lnTo>
                    <a:lnTo>
                      <a:pt x="3591" y="10430"/>
                    </a:lnTo>
                    <a:lnTo>
                      <a:pt x="3640" y="10356"/>
                    </a:lnTo>
                    <a:lnTo>
                      <a:pt x="3713" y="10307"/>
                    </a:lnTo>
                    <a:lnTo>
                      <a:pt x="3811" y="10259"/>
                    </a:lnTo>
                    <a:lnTo>
                      <a:pt x="3884" y="10234"/>
                    </a:lnTo>
                    <a:lnTo>
                      <a:pt x="3981" y="10210"/>
                    </a:lnTo>
                    <a:lnTo>
                      <a:pt x="4079" y="10234"/>
                    </a:lnTo>
                    <a:lnTo>
                      <a:pt x="4177" y="10259"/>
                    </a:lnTo>
                    <a:lnTo>
                      <a:pt x="4250" y="10307"/>
                    </a:lnTo>
                    <a:lnTo>
                      <a:pt x="4323" y="10356"/>
                    </a:lnTo>
                    <a:lnTo>
                      <a:pt x="4690" y="10674"/>
                    </a:lnTo>
                    <a:lnTo>
                      <a:pt x="5056" y="10942"/>
                    </a:lnTo>
                    <a:lnTo>
                      <a:pt x="5447" y="11187"/>
                    </a:lnTo>
                    <a:lnTo>
                      <a:pt x="5862" y="11382"/>
                    </a:lnTo>
                    <a:lnTo>
                      <a:pt x="6277" y="11529"/>
                    </a:lnTo>
                    <a:lnTo>
                      <a:pt x="6717" y="11651"/>
                    </a:lnTo>
                    <a:lnTo>
                      <a:pt x="7181" y="11700"/>
                    </a:lnTo>
                    <a:lnTo>
                      <a:pt x="7645" y="11724"/>
                    </a:lnTo>
                    <a:lnTo>
                      <a:pt x="8109" y="11700"/>
                    </a:lnTo>
                    <a:lnTo>
                      <a:pt x="8573" y="11651"/>
                    </a:lnTo>
                    <a:lnTo>
                      <a:pt x="9013" y="11529"/>
                    </a:lnTo>
                    <a:lnTo>
                      <a:pt x="9428" y="11382"/>
                    </a:lnTo>
                    <a:lnTo>
                      <a:pt x="9843" y="11187"/>
                    </a:lnTo>
                    <a:lnTo>
                      <a:pt x="10234" y="10942"/>
                    </a:lnTo>
                    <a:lnTo>
                      <a:pt x="10600" y="10674"/>
                    </a:lnTo>
                    <a:lnTo>
                      <a:pt x="10966" y="10356"/>
                    </a:lnTo>
                    <a:lnTo>
                      <a:pt x="11040" y="10307"/>
                    </a:lnTo>
                    <a:lnTo>
                      <a:pt x="11113" y="10259"/>
                    </a:lnTo>
                    <a:lnTo>
                      <a:pt x="11211" y="10234"/>
                    </a:lnTo>
                    <a:lnTo>
                      <a:pt x="11308" y="10210"/>
                    </a:lnTo>
                    <a:close/>
                    <a:moveTo>
                      <a:pt x="7254" y="1"/>
                    </a:moveTo>
                    <a:lnTo>
                      <a:pt x="6863" y="50"/>
                    </a:lnTo>
                    <a:lnTo>
                      <a:pt x="6473" y="99"/>
                    </a:lnTo>
                    <a:lnTo>
                      <a:pt x="6106" y="147"/>
                    </a:lnTo>
                    <a:lnTo>
                      <a:pt x="5740" y="245"/>
                    </a:lnTo>
                    <a:lnTo>
                      <a:pt x="5374" y="343"/>
                    </a:lnTo>
                    <a:lnTo>
                      <a:pt x="5007" y="465"/>
                    </a:lnTo>
                    <a:lnTo>
                      <a:pt x="4665" y="611"/>
                    </a:lnTo>
                    <a:lnTo>
                      <a:pt x="4323" y="758"/>
                    </a:lnTo>
                    <a:lnTo>
                      <a:pt x="4006" y="929"/>
                    </a:lnTo>
                    <a:lnTo>
                      <a:pt x="3688" y="1100"/>
                    </a:lnTo>
                    <a:lnTo>
                      <a:pt x="3371" y="1295"/>
                    </a:lnTo>
                    <a:lnTo>
                      <a:pt x="3078" y="1515"/>
                    </a:lnTo>
                    <a:lnTo>
                      <a:pt x="2785" y="1735"/>
                    </a:lnTo>
                    <a:lnTo>
                      <a:pt x="2516" y="1979"/>
                    </a:lnTo>
                    <a:lnTo>
                      <a:pt x="2247" y="2248"/>
                    </a:lnTo>
                    <a:lnTo>
                      <a:pt x="1979" y="2516"/>
                    </a:lnTo>
                    <a:lnTo>
                      <a:pt x="1735" y="2785"/>
                    </a:lnTo>
                    <a:lnTo>
                      <a:pt x="1515" y="3078"/>
                    </a:lnTo>
                    <a:lnTo>
                      <a:pt x="1295" y="3371"/>
                    </a:lnTo>
                    <a:lnTo>
                      <a:pt x="1100" y="3689"/>
                    </a:lnTo>
                    <a:lnTo>
                      <a:pt x="929" y="4006"/>
                    </a:lnTo>
                    <a:lnTo>
                      <a:pt x="758" y="4324"/>
                    </a:lnTo>
                    <a:lnTo>
                      <a:pt x="611" y="4666"/>
                    </a:lnTo>
                    <a:lnTo>
                      <a:pt x="465" y="5008"/>
                    </a:lnTo>
                    <a:lnTo>
                      <a:pt x="342" y="5374"/>
                    </a:lnTo>
                    <a:lnTo>
                      <a:pt x="245" y="5740"/>
                    </a:lnTo>
                    <a:lnTo>
                      <a:pt x="147" y="6107"/>
                    </a:lnTo>
                    <a:lnTo>
                      <a:pt x="98" y="6473"/>
                    </a:lnTo>
                    <a:lnTo>
                      <a:pt x="49" y="6864"/>
                    </a:lnTo>
                    <a:lnTo>
                      <a:pt x="1" y="7255"/>
                    </a:lnTo>
                    <a:lnTo>
                      <a:pt x="1" y="7645"/>
                    </a:lnTo>
                    <a:lnTo>
                      <a:pt x="1" y="8036"/>
                    </a:lnTo>
                    <a:lnTo>
                      <a:pt x="49" y="8427"/>
                    </a:lnTo>
                    <a:lnTo>
                      <a:pt x="98" y="8818"/>
                    </a:lnTo>
                    <a:lnTo>
                      <a:pt x="147" y="9184"/>
                    </a:lnTo>
                    <a:lnTo>
                      <a:pt x="245" y="9550"/>
                    </a:lnTo>
                    <a:lnTo>
                      <a:pt x="342" y="9917"/>
                    </a:lnTo>
                    <a:lnTo>
                      <a:pt x="465" y="10283"/>
                    </a:lnTo>
                    <a:lnTo>
                      <a:pt x="611" y="10625"/>
                    </a:lnTo>
                    <a:lnTo>
                      <a:pt x="758" y="10967"/>
                    </a:lnTo>
                    <a:lnTo>
                      <a:pt x="929" y="11284"/>
                    </a:lnTo>
                    <a:lnTo>
                      <a:pt x="1100" y="11602"/>
                    </a:lnTo>
                    <a:lnTo>
                      <a:pt x="1295" y="11919"/>
                    </a:lnTo>
                    <a:lnTo>
                      <a:pt x="1515" y="12212"/>
                    </a:lnTo>
                    <a:lnTo>
                      <a:pt x="1735" y="12506"/>
                    </a:lnTo>
                    <a:lnTo>
                      <a:pt x="1979" y="12774"/>
                    </a:lnTo>
                    <a:lnTo>
                      <a:pt x="2247" y="13043"/>
                    </a:lnTo>
                    <a:lnTo>
                      <a:pt x="2516" y="13311"/>
                    </a:lnTo>
                    <a:lnTo>
                      <a:pt x="2785" y="13556"/>
                    </a:lnTo>
                    <a:lnTo>
                      <a:pt x="3078" y="13776"/>
                    </a:lnTo>
                    <a:lnTo>
                      <a:pt x="3371" y="13995"/>
                    </a:lnTo>
                    <a:lnTo>
                      <a:pt x="3688" y="14191"/>
                    </a:lnTo>
                    <a:lnTo>
                      <a:pt x="4006" y="14362"/>
                    </a:lnTo>
                    <a:lnTo>
                      <a:pt x="4323" y="14533"/>
                    </a:lnTo>
                    <a:lnTo>
                      <a:pt x="4665" y="14679"/>
                    </a:lnTo>
                    <a:lnTo>
                      <a:pt x="5007" y="14826"/>
                    </a:lnTo>
                    <a:lnTo>
                      <a:pt x="5374" y="14948"/>
                    </a:lnTo>
                    <a:lnTo>
                      <a:pt x="5740" y="15046"/>
                    </a:lnTo>
                    <a:lnTo>
                      <a:pt x="6106" y="15143"/>
                    </a:lnTo>
                    <a:lnTo>
                      <a:pt x="6473" y="15192"/>
                    </a:lnTo>
                    <a:lnTo>
                      <a:pt x="6863" y="15241"/>
                    </a:lnTo>
                    <a:lnTo>
                      <a:pt x="7254" y="15290"/>
                    </a:lnTo>
                    <a:lnTo>
                      <a:pt x="8036" y="15290"/>
                    </a:lnTo>
                    <a:lnTo>
                      <a:pt x="8426" y="15241"/>
                    </a:lnTo>
                    <a:lnTo>
                      <a:pt x="8817" y="15192"/>
                    </a:lnTo>
                    <a:lnTo>
                      <a:pt x="9184" y="15143"/>
                    </a:lnTo>
                    <a:lnTo>
                      <a:pt x="9550" y="15046"/>
                    </a:lnTo>
                    <a:lnTo>
                      <a:pt x="9916" y="14948"/>
                    </a:lnTo>
                    <a:lnTo>
                      <a:pt x="10283" y="14826"/>
                    </a:lnTo>
                    <a:lnTo>
                      <a:pt x="10625" y="14679"/>
                    </a:lnTo>
                    <a:lnTo>
                      <a:pt x="10966" y="14533"/>
                    </a:lnTo>
                    <a:lnTo>
                      <a:pt x="11284" y="14362"/>
                    </a:lnTo>
                    <a:lnTo>
                      <a:pt x="11601" y="14191"/>
                    </a:lnTo>
                    <a:lnTo>
                      <a:pt x="11919" y="13995"/>
                    </a:lnTo>
                    <a:lnTo>
                      <a:pt x="12212" y="13776"/>
                    </a:lnTo>
                    <a:lnTo>
                      <a:pt x="12505" y="13556"/>
                    </a:lnTo>
                    <a:lnTo>
                      <a:pt x="12774" y="13311"/>
                    </a:lnTo>
                    <a:lnTo>
                      <a:pt x="13042" y="13043"/>
                    </a:lnTo>
                    <a:lnTo>
                      <a:pt x="13311" y="12774"/>
                    </a:lnTo>
                    <a:lnTo>
                      <a:pt x="13555" y="12506"/>
                    </a:lnTo>
                    <a:lnTo>
                      <a:pt x="13775" y="12212"/>
                    </a:lnTo>
                    <a:lnTo>
                      <a:pt x="13995" y="11919"/>
                    </a:lnTo>
                    <a:lnTo>
                      <a:pt x="14190" y="11602"/>
                    </a:lnTo>
                    <a:lnTo>
                      <a:pt x="14361" y="11284"/>
                    </a:lnTo>
                    <a:lnTo>
                      <a:pt x="14532" y="10967"/>
                    </a:lnTo>
                    <a:lnTo>
                      <a:pt x="14679" y="10625"/>
                    </a:lnTo>
                    <a:lnTo>
                      <a:pt x="14825" y="10283"/>
                    </a:lnTo>
                    <a:lnTo>
                      <a:pt x="14947" y="9917"/>
                    </a:lnTo>
                    <a:lnTo>
                      <a:pt x="15045" y="9550"/>
                    </a:lnTo>
                    <a:lnTo>
                      <a:pt x="15143" y="9184"/>
                    </a:lnTo>
                    <a:lnTo>
                      <a:pt x="15192" y="8818"/>
                    </a:lnTo>
                    <a:lnTo>
                      <a:pt x="15240" y="8427"/>
                    </a:lnTo>
                    <a:lnTo>
                      <a:pt x="15289" y="8036"/>
                    </a:lnTo>
                    <a:lnTo>
                      <a:pt x="15289" y="7645"/>
                    </a:lnTo>
                    <a:lnTo>
                      <a:pt x="15289" y="7255"/>
                    </a:lnTo>
                    <a:lnTo>
                      <a:pt x="15240" y="6864"/>
                    </a:lnTo>
                    <a:lnTo>
                      <a:pt x="15192" y="6473"/>
                    </a:lnTo>
                    <a:lnTo>
                      <a:pt x="15143" y="6107"/>
                    </a:lnTo>
                    <a:lnTo>
                      <a:pt x="15045" y="5740"/>
                    </a:lnTo>
                    <a:lnTo>
                      <a:pt x="14947" y="5374"/>
                    </a:lnTo>
                    <a:lnTo>
                      <a:pt x="14825" y="5008"/>
                    </a:lnTo>
                    <a:lnTo>
                      <a:pt x="14679" y="4666"/>
                    </a:lnTo>
                    <a:lnTo>
                      <a:pt x="14532" y="4324"/>
                    </a:lnTo>
                    <a:lnTo>
                      <a:pt x="14361" y="4006"/>
                    </a:lnTo>
                    <a:lnTo>
                      <a:pt x="14190" y="3689"/>
                    </a:lnTo>
                    <a:lnTo>
                      <a:pt x="13995" y="3371"/>
                    </a:lnTo>
                    <a:lnTo>
                      <a:pt x="13775" y="3078"/>
                    </a:lnTo>
                    <a:lnTo>
                      <a:pt x="13555" y="2785"/>
                    </a:lnTo>
                    <a:lnTo>
                      <a:pt x="13311" y="2516"/>
                    </a:lnTo>
                    <a:lnTo>
                      <a:pt x="13042" y="2248"/>
                    </a:lnTo>
                    <a:lnTo>
                      <a:pt x="12774" y="1979"/>
                    </a:lnTo>
                    <a:lnTo>
                      <a:pt x="12505" y="1735"/>
                    </a:lnTo>
                    <a:lnTo>
                      <a:pt x="12212" y="1515"/>
                    </a:lnTo>
                    <a:lnTo>
                      <a:pt x="11919" y="1295"/>
                    </a:lnTo>
                    <a:lnTo>
                      <a:pt x="11601" y="1100"/>
                    </a:lnTo>
                    <a:lnTo>
                      <a:pt x="11284" y="929"/>
                    </a:lnTo>
                    <a:lnTo>
                      <a:pt x="10966" y="758"/>
                    </a:lnTo>
                    <a:lnTo>
                      <a:pt x="10625" y="611"/>
                    </a:lnTo>
                    <a:lnTo>
                      <a:pt x="10283" y="465"/>
                    </a:lnTo>
                    <a:lnTo>
                      <a:pt x="9916" y="343"/>
                    </a:lnTo>
                    <a:lnTo>
                      <a:pt x="9550" y="245"/>
                    </a:lnTo>
                    <a:lnTo>
                      <a:pt x="9184" y="147"/>
                    </a:lnTo>
                    <a:lnTo>
                      <a:pt x="8817" y="99"/>
                    </a:lnTo>
                    <a:lnTo>
                      <a:pt x="8426" y="50"/>
                    </a:lnTo>
                    <a:lnTo>
                      <a:pt x="80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 idx="4294967295"/>
          </p:nvPr>
        </p:nvSpPr>
        <p:spPr>
          <a:xfrm>
            <a:off x="3933825" y="2583325"/>
            <a:ext cx="4503298" cy="6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Introduction</a:t>
            </a:r>
            <a:endParaRPr sz="3000" dirty="0"/>
          </a:p>
        </p:txBody>
      </p:sp>
      <p:sp>
        <p:nvSpPr>
          <p:cNvPr id="416" name="Google Shape;416;p20"/>
          <p:cNvSpPr txBox="1">
            <a:spLocks noGrp="1"/>
          </p:cNvSpPr>
          <p:nvPr>
            <p:ph type="body" idx="4294967295"/>
          </p:nvPr>
        </p:nvSpPr>
        <p:spPr>
          <a:xfrm>
            <a:off x="3933825" y="3248025"/>
            <a:ext cx="3753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/>
              <a:t>What is your experience with E-Mental Health?</a:t>
            </a:r>
            <a:endParaRPr dirty="0"/>
          </a:p>
        </p:txBody>
      </p:sp>
      <p:pic>
        <p:nvPicPr>
          <p:cNvPr id="417" name="Google Shape;417;p2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150" y="1501419"/>
            <a:ext cx="4152900" cy="3232709"/>
          </a:xfrm>
          <a:prstGeom prst="hexagon">
            <a:avLst>
              <a:gd name="adj" fmla="val 28504"/>
              <a:gd name="vf" fmla="val 11547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8" name="Google Shape;418;p2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1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 idx="4294967295"/>
          </p:nvPr>
        </p:nvSpPr>
        <p:spPr>
          <a:xfrm>
            <a:off x="3933825" y="2583325"/>
            <a:ext cx="3753000" cy="6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Advantages &amp; things to take into account</a:t>
            </a:r>
            <a:endParaRPr sz="3000" dirty="0"/>
          </a:p>
        </p:txBody>
      </p:sp>
      <p:pic>
        <p:nvPicPr>
          <p:cNvPr id="417" name="Google Shape;417;p2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99" y="1173805"/>
            <a:ext cx="4102235" cy="2989633"/>
          </a:xfrm>
          <a:prstGeom prst="hexagon">
            <a:avLst>
              <a:gd name="adj" fmla="val 28504"/>
              <a:gd name="vf" fmla="val 11547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8" name="Google Shape;418;p2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 txBox="1">
            <a:spLocks noGrp="1"/>
          </p:cNvSpPr>
          <p:nvPr>
            <p:ph type="title" idx="4294967295"/>
          </p:nvPr>
        </p:nvSpPr>
        <p:spPr>
          <a:xfrm>
            <a:off x="4296991" y="2563285"/>
            <a:ext cx="4503298" cy="6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Next steps</a:t>
            </a:r>
            <a:endParaRPr sz="3000" dirty="0"/>
          </a:p>
        </p:txBody>
      </p:sp>
      <p:pic>
        <p:nvPicPr>
          <p:cNvPr id="417" name="Google Shape;417;p2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57" y="1212715"/>
            <a:ext cx="4445946" cy="2853447"/>
          </a:xfrm>
          <a:prstGeom prst="hexagon">
            <a:avLst>
              <a:gd name="adj" fmla="val 28504"/>
              <a:gd name="vf" fmla="val 11547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18" name="Google Shape;418;p2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7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9822A33BF964D8C088A9068BAC23D" ma:contentTypeVersion="8" ma:contentTypeDescription="Een nieuw document maken." ma:contentTypeScope="" ma:versionID="19f081a81a22c4c484ee0c55d37c85d5">
  <xsd:schema xmlns:xsd="http://www.w3.org/2001/XMLSchema" xmlns:xs="http://www.w3.org/2001/XMLSchema" xmlns:p="http://schemas.microsoft.com/office/2006/metadata/properties" xmlns:ns2="e5c057f1-f1aa-4f51-b54a-2a473b4a5093" xmlns:ns3="00c6e127-ac3a-4485-bfaf-7654a6338bde" targetNamespace="http://schemas.microsoft.com/office/2006/metadata/properties" ma:root="true" ma:fieldsID="d84cae16ec21db760748d9fd5102b7e7" ns2:_="" ns3:_="">
    <xsd:import namespace="e5c057f1-f1aa-4f51-b54a-2a473b4a5093"/>
    <xsd:import namespace="00c6e127-ac3a-4485-bfaf-7654a6338b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c057f1-f1aa-4f51-b54a-2a473b4a50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6e127-ac3a-4485-bfaf-7654a6338b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F51A00-A704-4A4A-886C-C7A2E3E2F297}"/>
</file>

<file path=customXml/itemProps2.xml><?xml version="1.0" encoding="utf-8"?>
<ds:datastoreItem xmlns:ds="http://schemas.openxmlformats.org/officeDocument/2006/customXml" ds:itemID="{2DAFF24E-F97B-4A98-8F52-525D2887B212}"/>
</file>

<file path=customXml/itemProps3.xml><?xml version="1.0" encoding="utf-8"?>
<ds:datastoreItem xmlns:ds="http://schemas.openxmlformats.org/officeDocument/2006/customXml" ds:itemID="{68465D14-95E2-4ED5-8411-585C79893157}"/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141</Words>
  <Application>Microsoft Office PowerPoint</Application>
  <PresentationFormat>On-screen Show (16:9)</PresentationFormat>
  <Paragraphs>37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Nixie One</vt:lpstr>
      <vt:lpstr>Helvetica Neue</vt:lpstr>
      <vt:lpstr>Muli</vt:lpstr>
      <vt:lpstr>Imogen template</vt:lpstr>
      <vt:lpstr>E-mental health at the university - student panel – Felix Bolinski</vt:lpstr>
      <vt:lpstr>E-Mental Health @VU</vt:lpstr>
      <vt:lpstr>PowerPoint Presentation</vt:lpstr>
      <vt:lpstr>PowerPoint Presentation</vt:lpstr>
      <vt:lpstr>Student panel</vt:lpstr>
      <vt:lpstr>PowerPoint Presentation</vt:lpstr>
      <vt:lpstr>Introduction</vt:lpstr>
      <vt:lpstr>Advantages &amp; things to take into account</vt:lpstr>
      <vt:lpstr>Next steps</vt:lpstr>
      <vt:lpstr>General discussion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E-Emental Health at the university - panel discussion – Felix Bolinski</dc:title>
  <dc:creator>fbi350</dc:creator>
  <cp:lastModifiedBy>fbi350</cp:lastModifiedBy>
  <cp:revision>50</cp:revision>
  <dcterms:modified xsi:type="dcterms:W3CDTF">2019-03-25T14:57:07Z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0x010100CB49822A33BF964D8C088A9068BAC23D</vt:lpwstr>
  </property>
</Properties>
</file>