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8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3B782-3694-42E5-8A4F-51C26E70849C}" v="3" dt="2023-06-28T06:45:11.1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3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4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nia Balia" userId="82146035-868c-4bd1-ab49-8bde0a38d752" providerId="ADAL" clId="{14C3B782-3694-42E5-8A4F-51C26E70849C}"/>
    <pc:docChg chg="undo custSel delSld modSld modMainMaster">
      <pc:chgData name="Rania Balia" userId="82146035-868c-4bd1-ab49-8bde0a38d752" providerId="ADAL" clId="{14C3B782-3694-42E5-8A4F-51C26E70849C}" dt="2023-06-28T06:45:50.075" v="65" actId="20577"/>
      <pc:docMkLst>
        <pc:docMk/>
      </pc:docMkLst>
      <pc:sldChg chg="modSp mod">
        <pc:chgData name="Rania Balia" userId="82146035-868c-4bd1-ab49-8bde0a38d752" providerId="ADAL" clId="{14C3B782-3694-42E5-8A4F-51C26E70849C}" dt="2023-06-22T13:51:30.699" v="1" actId="207"/>
        <pc:sldMkLst>
          <pc:docMk/>
          <pc:sldMk cId="1423995345" sldId="318"/>
        </pc:sldMkLst>
        <pc:spChg chg="mod">
          <ac:chgData name="Rania Balia" userId="82146035-868c-4bd1-ab49-8bde0a38d752" providerId="ADAL" clId="{14C3B782-3694-42E5-8A4F-51C26E70849C}" dt="2023-06-22T13:51:26.746" v="0" actId="207"/>
          <ac:spMkLst>
            <pc:docMk/>
            <pc:sldMk cId="1423995345" sldId="318"/>
            <ac:spMk id="7" creationId="{59C55B8B-2BE4-BFF6-0179-88B9AA393DFD}"/>
          </ac:spMkLst>
        </pc:spChg>
        <pc:spChg chg="mod">
          <ac:chgData name="Rania Balia" userId="82146035-868c-4bd1-ab49-8bde0a38d752" providerId="ADAL" clId="{14C3B782-3694-42E5-8A4F-51C26E70849C}" dt="2023-06-22T13:51:30.699" v="1" actId="207"/>
          <ac:spMkLst>
            <pc:docMk/>
            <pc:sldMk cId="1423995345" sldId="318"/>
            <ac:spMk id="8" creationId="{479D1FBC-4C27-2B5F-671D-BAA5A834C3B2}"/>
          </ac:spMkLst>
        </pc:spChg>
        <pc:spChg chg="mod">
          <ac:chgData name="Rania Balia" userId="82146035-868c-4bd1-ab49-8bde0a38d752" providerId="ADAL" clId="{14C3B782-3694-42E5-8A4F-51C26E70849C}" dt="2023-06-22T13:51:26.746" v="0" actId="207"/>
          <ac:spMkLst>
            <pc:docMk/>
            <pc:sldMk cId="1423995345" sldId="318"/>
            <ac:spMk id="10" creationId="{7E60C64B-8B6C-B9EE-1845-1A53CE6F2445}"/>
          </ac:spMkLst>
        </pc:spChg>
        <pc:spChg chg="mod">
          <ac:chgData name="Rania Balia" userId="82146035-868c-4bd1-ab49-8bde0a38d752" providerId="ADAL" clId="{14C3B782-3694-42E5-8A4F-51C26E70849C}" dt="2023-06-22T13:51:30.699" v="1" actId="207"/>
          <ac:spMkLst>
            <pc:docMk/>
            <pc:sldMk cId="1423995345" sldId="318"/>
            <ac:spMk id="11" creationId="{D52865D7-C575-E72C-9E1A-EB4BA048F375}"/>
          </ac:spMkLst>
        </pc:spChg>
        <pc:spChg chg="mod">
          <ac:chgData name="Rania Balia" userId="82146035-868c-4bd1-ab49-8bde0a38d752" providerId="ADAL" clId="{14C3B782-3694-42E5-8A4F-51C26E70849C}" dt="2023-06-22T13:51:26.746" v="0" actId="207"/>
          <ac:spMkLst>
            <pc:docMk/>
            <pc:sldMk cId="1423995345" sldId="318"/>
            <ac:spMk id="15" creationId="{C6D0754A-1866-7E62-470A-0F788369BDE5}"/>
          </ac:spMkLst>
        </pc:spChg>
        <pc:spChg chg="mod">
          <ac:chgData name="Rania Balia" userId="82146035-868c-4bd1-ab49-8bde0a38d752" providerId="ADAL" clId="{14C3B782-3694-42E5-8A4F-51C26E70849C}" dt="2023-06-22T13:51:30.699" v="1" actId="207"/>
          <ac:spMkLst>
            <pc:docMk/>
            <pc:sldMk cId="1423995345" sldId="318"/>
            <ac:spMk id="16" creationId="{09F0F839-F31D-37A2-6A33-6B1F3CCC4947}"/>
          </ac:spMkLst>
        </pc:spChg>
      </pc:sldChg>
      <pc:sldChg chg="del">
        <pc:chgData name="Rania Balia" userId="82146035-868c-4bd1-ab49-8bde0a38d752" providerId="ADAL" clId="{14C3B782-3694-42E5-8A4F-51C26E70849C}" dt="2023-06-27T15:31:39.571" v="3" actId="2696"/>
        <pc:sldMkLst>
          <pc:docMk/>
          <pc:sldMk cId="763951170" sldId="319"/>
        </pc:sldMkLst>
      </pc:sldChg>
      <pc:sldChg chg="del">
        <pc:chgData name="Rania Balia" userId="82146035-868c-4bd1-ab49-8bde0a38d752" providerId="ADAL" clId="{14C3B782-3694-42E5-8A4F-51C26E70849C}" dt="2023-06-27T15:31:39.571" v="3" actId="2696"/>
        <pc:sldMkLst>
          <pc:docMk/>
          <pc:sldMk cId="1617198857" sldId="320"/>
        </pc:sldMkLst>
      </pc:sldChg>
      <pc:sldChg chg="del">
        <pc:chgData name="Rania Balia" userId="82146035-868c-4bd1-ab49-8bde0a38d752" providerId="ADAL" clId="{14C3B782-3694-42E5-8A4F-51C26E70849C}" dt="2023-06-22T14:22:46.403" v="2" actId="2696"/>
        <pc:sldMkLst>
          <pc:docMk/>
          <pc:sldMk cId="1572699" sldId="321"/>
        </pc:sldMkLst>
      </pc:sldChg>
      <pc:sldMasterChg chg="modSp mod modSldLayout">
        <pc:chgData name="Rania Balia" userId="82146035-868c-4bd1-ab49-8bde0a38d752" providerId="ADAL" clId="{14C3B782-3694-42E5-8A4F-51C26E70849C}" dt="2023-06-28T06:45:50.075" v="65" actId="20577"/>
        <pc:sldMasterMkLst>
          <pc:docMk/>
          <pc:sldMasterMk cId="0" sldId="2147483648"/>
        </pc:sldMasterMkLst>
        <pc:spChg chg="mod">
          <ac:chgData name="Rania Balia" userId="82146035-868c-4bd1-ab49-8bde0a38d752" providerId="ADAL" clId="{14C3B782-3694-42E5-8A4F-51C26E70849C}" dt="2023-06-28T06:45:17.788" v="8"/>
          <ac:spMkLst>
            <pc:docMk/>
            <pc:sldMasterMk cId="0" sldId="2147483648"/>
            <ac:spMk id="2" creationId="{78C8F575-C3C2-FD8D-FB98-88996DCF4F09}"/>
          </ac:spMkLst>
        </pc:spChg>
        <pc:spChg chg="mod">
          <ac:chgData name="Rania Balia" userId="82146035-868c-4bd1-ab49-8bde0a38d752" providerId="ADAL" clId="{14C3B782-3694-42E5-8A4F-51C26E70849C}" dt="2023-06-28T06:45:22.766" v="9"/>
          <ac:spMkLst>
            <pc:docMk/>
            <pc:sldMasterMk cId="0" sldId="2147483648"/>
            <ac:spMk id="3" creationId="{F6469606-7B67-0A26-E3B3-7DEB4FC23171}"/>
          </ac:spMkLst>
        </pc:spChg>
        <pc:sldLayoutChg chg="modSp mod">
          <pc:chgData name="Rania Balia" userId="82146035-868c-4bd1-ab49-8bde0a38d752" providerId="ADAL" clId="{14C3B782-3694-42E5-8A4F-51C26E70849C}" dt="2023-06-28T06:45:50.075" v="65" actId="20577"/>
          <pc:sldLayoutMkLst>
            <pc:docMk/>
            <pc:sldMasterMk cId="0" sldId="2147483648"/>
            <pc:sldLayoutMk cId="2402617142" sldId="2147483649"/>
          </pc:sldLayoutMkLst>
          <pc:spChg chg="mod">
            <ac:chgData name="Rania Balia" userId="82146035-868c-4bd1-ab49-8bde0a38d752" providerId="ADAL" clId="{14C3B782-3694-42E5-8A4F-51C26E70849C}" dt="2023-06-28T06:45:40.508" v="13" actId="20577"/>
            <ac:spMkLst>
              <pc:docMk/>
              <pc:sldMasterMk cId="0" sldId="2147483648"/>
              <pc:sldLayoutMk cId="2402617142" sldId="2147483649"/>
              <ac:spMk id="2" creationId="{B7A60502-7421-F464-D10F-666DB0FA925D}"/>
            </ac:spMkLst>
          </pc:spChg>
          <pc:spChg chg="mod">
            <ac:chgData name="Rania Balia" userId="82146035-868c-4bd1-ab49-8bde0a38d752" providerId="ADAL" clId="{14C3B782-3694-42E5-8A4F-51C26E70849C}" dt="2023-06-28T06:45:50.075" v="65" actId="20577"/>
            <ac:spMkLst>
              <pc:docMk/>
              <pc:sldMasterMk cId="0" sldId="2147483648"/>
              <pc:sldLayoutMk cId="2402617142" sldId="2147483649"/>
              <ac:spMk id="11" creationId="{0CDB9CE6-13B8-F5C2-CB0A-520EFB39974F}"/>
            </ac:spMkLst>
          </pc:spChg>
        </pc:sldLayoutChg>
        <pc:sldLayoutChg chg="modSp mod">
          <pc:chgData name="Rania Balia" userId="82146035-868c-4bd1-ab49-8bde0a38d752" providerId="ADAL" clId="{14C3B782-3694-42E5-8A4F-51C26E70849C}" dt="2023-06-28T06:45:14.779" v="7" actId="1076"/>
          <pc:sldLayoutMkLst>
            <pc:docMk/>
            <pc:sldMasterMk cId="0" sldId="2147483648"/>
            <pc:sldLayoutMk cId="3216873909" sldId="2147483650"/>
          </pc:sldLayoutMkLst>
          <pc:spChg chg="mod">
            <ac:chgData name="Rania Balia" userId="82146035-868c-4bd1-ab49-8bde0a38d752" providerId="ADAL" clId="{14C3B782-3694-42E5-8A4F-51C26E70849C}" dt="2023-06-28T06:45:14.779" v="7" actId="1076"/>
            <ac:spMkLst>
              <pc:docMk/>
              <pc:sldMasterMk cId="0" sldId="2147483648"/>
              <pc:sldLayoutMk cId="3216873909" sldId="2147483650"/>
              <ac:spMk id="2" creationId="{3F00EE75-A1B1-E27A-A857-3190F4F781A1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04055" y="2130423"/>
            <a:ext cx="77724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630140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04055" y="3211701"/>
            <a:ext cx="77724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0"/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28/06/2023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1500995"/>
            <a:ext cx="20574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1500995"/>
            <a:ext cx="6019796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9144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0"/>
            <a:ext cx="9144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575047" y="1435095"/>
            <a:ext cx="5111752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457200" y="612776"/>
            <a:ext cx="54864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5400136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380244" y="6481539"/>
            <a:ext cx="83484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9024730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8" name="Image 10">
            <a:extLst>
              <a:ext uri="{FF2B5EF4-FFF2-40B4-BE49-F238E27FC236}">
                <a16:creationId xmlns:a16="http://schemas.microsoft.com/office/drawing/2014/main" id="{2B0AF3F4-2F7E-A505-16A6-9A9EC0C8F8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/>
        </p:blipFill>
        <p:spPr bwMode="auto">
          <a:xfrm>
            <a:off x="5844339" y="3751"/>
            <a:ext cx="3302027" cy="1530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3200" b="1" i="0" u="none" strike="noStrike" kern="1200" cap="none" spc="0" baseline="0" dirty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342900" marR="0" lvl="0" indent="-342900" algn="l" defTabSz="4572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2E7C446-53BF-2859-4772-5FB7F567B692}"/>
              </a:ext>
            </a:extLst>
          </p:cNvPr>
          <p:cNvSpPr txBox="1">
            <a:spLocks/>
          </p:cNvSpPr>
          <p:nvPr/>
        </p:nvSpPr>
        <p:spPr>
          <a:xfrm>
            <a:off x="704055" y="2669724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209677" y="1423358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2809802" y="3250143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S</a:t>
            </a: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lide without line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  <a:endParaRPr lang="en-US" sz="2000" b="0" i="0" u="none" strike="noStrike" kern="1200" cap="none" spc="0" baseline="0" dirty="0">
              <a:solidFill>
                <a:srgbClr val="FFFFFF"/>
              </a:solidFill>
              <a:uFillTx/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>
            <a:extLst>
              <a:ext uri="{FF2B5EF4-FFF2-40B4-BE49-F238E27FC236}">
                <a16:creationId xmlns:a16="http://schemas.microsoft.com/office/drawing/2014/main" id="{55FE6669-5392-ED1E-13F9-DC2007D69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6163" y="2091269"/>
            <a:ext cx="2331674" cy="233167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7C4ABF1-809C-69A4-5C30-D1315A00E9CA}"/>
              </a:ext>
            </a:extLst>
          </p:cNvPr>
          <p:cNvSpPr txBox="1">
            <a:spLocks/>
          </p:cNvSpPr>
          <p:nvPr/>
        </p:nvSpPr>
        <p:spPr>
          <a:xfrm>
            <a:off x="685800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99C33F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2195656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4572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946E"/>
              </a:solidFill>
              <a:uFillTx/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287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287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287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4572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7A49"/>
              </a:solidFill>
              <a:uFillTx/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4572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4572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2399961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003399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9FAEE5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FFCC00"/>
                </a:solidFill>
                <a:uFillTx/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6737683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E5C9A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609BC4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98BCD6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98BCD6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7A49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946E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7A2AB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A7A2AB"/>
                </a:solidFill>
                <a:uFillTx/>
                <a:latin typeface="Open Sans"/>
                <a:cs typeface="Open Sans"/>
              </a:rPr>
              <a:t>Highlight Color</a:t>
            </a: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4572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4572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2273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2273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33BFA6"/>
              </a:solidFill>
              <a:uFillTx/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2273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2273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4439201" y="2062849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sz="1800" b="0" i="0" u="none" strike="noStrike" kern="1200" cap="none" spc="0" baseline="0" dirty="0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sz="1800" b="0" i="0" u="none" strike="noStrike" kern="120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38061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sz="1800" b="0" i="0" u="none" strike="noStrike" kern="1200" cap="none" spc="0" baseline="0" dirty="0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sz="1800" b="0" i="0" u="none" strike="noStrike" kern="1200" cap="none" spc="0" baseline="0" dirty="0">
              <a:solidFill>
                <a:srgbClr val="9ACA3C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sz="1800" b="0" i="0" u="none" strike="noStrike" kern="1200" cap="none" spc="0" baseline="0" dirty="0" err="1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DA5C57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2273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1132264" y="2141433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1132264" y="2149900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1524003" y="2250685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935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959543" y="1761070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1593003" y="2971508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marL="0" marR="0" lvl="0" indent="0" algn="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 b="0" i="0" u="none" strike="noStrike" kern="1200" cap="none" spc="0" baseline="0">
                <a:solidFill>
                  <a:srgbClr val="003399"/>
                </a:solidFill>
                <a:uFillTx/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1423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55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4A37C-87E6-4492-CB1A-85BB7E260AA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04055" y="3922295"/>
            <a:ext cx="7772400" cy="1500182"/>
          </a:xfrm>
        </p:spPr>
        <p:txBody>
          <a:bodyPr/>
          <a:lstStyle/>
          <a:p>
            <a:r>
              <a:rPr lang="fr-FR" b="1" dirty="0"/>
              <a:t>Jean Schmit</a:t>
            </a:r>
            <a:r>
              <a:rPr lang="fr-FR" dirty="0"/>
              <a:t>, Senior </a:t>
            </a:r>
            <a:r>
              <a:rPr lang="fr-FR" dirty="0" err="1"/>
              <a:t>Managing</a:t>
            </a:r>
            <a:r>
              <a:rPr lang="fr-FR" dirty="0"/>
              <a:t> Partner</a:t>
            </a:r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EE41EF-EF93-263C-93A1-4406DDFCD3FB}"/>
              </a:ext>
            </a:extLst>
          </p:cNvPr>
          <p:cNvSpPr txBox="1">
            <a:spLocks/>
          </p:cNvSpPr>
          <p:nvPr/>
        </p:nvSpPr>
        <p:spPr>
          <a:xfrm>
            <a:off x="704055" y="2130422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40CF233-7022-19D7-1F2D-3556784F2FFE}"/>
              </a:ext>
            </a:extLst>
          </p:cNvPr>
          <p:cNvSpPr txBox="1">
            <a:spLocks/>
          </p:cNvSpPr>
          <p:nvPr/>
        </p:nvSpPr>
        <p:spPr>
          <a:xfrm>
            <a:off x="704055" y="2139351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879" y="2181474"/>
            <a:ext cx="8554242" cy="160615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87FE717-1912-61E1-2010-2196DF8D7A96}"/>
              </a:ext>
            </a:extLst>
          </p:cNvPr>
          <p:cNvSpPr txBox="1">
            <a:spLocks/>
          </p:cNvSpPr>
          <p:nvPr/>
        </p:nvSpPr>
        <p:spPr>
          <a:xfrm>
            <a:off x="68580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685800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3414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5320966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04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1906743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6128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3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9ACA3C"/>
      </a:accent4>
      <a:accent5>
        <a:srgbClr val="F57A49"/>
      </a:accent5>
      <a:accent6>
        <a:srgbClr val="A7A2AB"/>
      </a:accent6>
      <a:hlink>
        <a:srgbClr val="2E5C9A"/>
      </a:hlink>
      <a:folHlink>
        <a:srgbClr val="9ACA3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47</TotalTime>
  <Words>250</Words>
  <Application>Microsoft Office PowerPoint</Application>
  <PresentationFormat>On-screen Show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1</cp:revision>
  <dcterms:created xsi:type="dcterms:W3CDTF">2023-06-22T12:49:17Z</dcterms:created>
  <dcterms:modified xsi:type="dcterms:W3CDTF">2023-06-28T06:45:51Z</dcterms:modified>
</cp:coreProperties>
</file>