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7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57"/>
    <a:srgbClr val="2EB2A4"/>
    <a:srgbClr val="99C33F"/>
    <a:srgbClr val="038061"/>
    <a:srgbClr val="3EA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C7D800-CFCC-4440-98D5-7ED46C46D6C4}" v="6" dt="2023-06-22T13:36:52.1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3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ia Balia" userId="82146035-868c-4bd1-ab49-8bde0a38d752" providerId="ADAL" clId="{A8C7D800-CFCC-4440-98D5-7ED46C46D6C4}"/>
    <pc:docChg chg="undo custSel delSld modSld modMainMaster">
      <pc:chgData name="Rania Balia" userId="82146035-868c-4bd1-ab49-8bde0a38d752" providerId="ADAL" clId="{A8C7D800-CFCC-4440-98D5-7ED46C46D6C4}" dt="2023-06-28T06:44:43.503" v="78" actId="20577"/>
      <pc:docMkLst>
        <pc:docMk/>
      </pc:docMkLst>
      <pc:sldChg chg="modSp mod modClrScheme chgLayout">
        <pc:chgData name="Rania Balia" userId="82146035-868c-4bd1-ab49-8bde0a38d752" providerId="ADAL" clId="{A8C7D800-CFCC-4440-98D5-7ED46C46D6C4}" dt="2023-06-22T13:41:19.321" v="6" actId="700"/>
        <pc:sldMkLst>
          <pc:docMk/>
          <pc:sldMk cId="3695309275" sldId="258"/>
        </pc:sldMkLst>
        <pc:spChg chg="mod">
          <ac:chgData name="Rania Balia" userId="82146035-868c-4bd1-ab49-8bde0a38d752" providerId="ADAL" clId="{A8C7D800-CFCC-4440-98D5-7ED46C46D6C4}" dt="2023-06-22T13:41:17.705" v="5" actId="1076"/>
          <ac:spMkLst>
            <pc:docMk/>
            <pc:sldMk cId="3695309275" sldId="258"/>
            <ac:spMk id="3" creationId="{92E7C446-53BF-2859-4772-5FB7F567B692}"/>
          </ac:spMkLst>
        </pc:spChg>
      </pc:sldChg>
      <pc:sldChg chg="del">
        <pc:chgData name="Rania Balia" userId="82146035-868c-4bd1-ab49-8bde0a38d752" providerId="ADAL" clId="{A8C7D800-CFCC-4440-98D5-7ED46C46D6C4}" dt="2023-06-22T13:41:53.231" v="7" actId="2696"/>
        <pc:sldMkLst>
          <pc:docMk/>
          <pc:sldMk cId="3167382609" sldId="306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2195656726" sldId="308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797395335" sldId="309"/>
        </pc:sldMkLst>
      </pc:sldChg>
      <pc:sldChg chg="del">
        <pc:chgData name="Rania Balia" userId="82146035-868c-4bd1-ab49-8bde0a38d752" providerId="ADAL" clId="{A8C7D800-CFCC-4440-98D5-7ED46C46D6C4}" dt="2023-06-22T13:41:59.591" v="8" actId="2696"/>
        <pc:sldMkLst>
          <pc:docMk/>
          <pc:sldMk cId="141228836" sldId="310"/>
        </pc:sldMkLst>
      </pc:sldChg>
      <pc:sldChg chg="modSp mod">
        <pc:chgData name="Rania Balia" userId="82146035-868c-4bd1-ab49-8bde0a38d752" providerId="ADAL" clId="{A8C7D800-CFCC-4440-98D5-7ED46C46D6C4}" dt="2023-06-22T13:51:13.451" v="11" actId="207"/>
        <pc:sldMkLst>
          <pc:docMk/>
          <pc:sldMk cId="1423995345" sldId="318"/>
        </pc:sldMkLst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7" creationId="{59C55B8B-2BE4-BFF6-0179-88B9AA393DFD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8" creationId="{479D1FBC-4C27-2B5F-671D-BAA5A834C3B2}"/>
          </ac:spMkLst>
        </pc:spChg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10" creationId="{7E60C64B-8B6C-B9EE-1845-1A53CE6F2445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11" creationId="{D52865D7-C575-E72C-9E1A-EB4BA048F375}"/>
          </ac:spMkLst>
        </pc:spChg>
        <pc:spChg chg="mod">
          <ac:chgData name="Rania Balia" userId="82146035-868c-4bd1-ab49-8bde0a38d752" providerId="ADAL" clId="{A8C7D800-CFCC-4440-98D5-7ED46C46D6C4}" dt="2023-06-22T13:51:10.506" v="10" actId="207"/>
          <ac:spMkLst>
            <pc:docMk/>
            <pc:sldMk cId="1423995345" sldId="318"/>
            <ac:spMk id="15" creationId="{C6D0754A-1866-7E62-470A-0F788369BDE5}"/>
          </ac:spMkLst>
        </pc:spChg>
        <pc:spChg chg="mod">
          <ac:chgData name="Rania Balia" userId="82146035-868c-4bd1-ab49-8bde0a38d752" providerId="ADAL" clId="{A8C7D800-CFCC-4440-98D5-7ED46C46D6C4}" dt="2023-06-22T13:51:13.451" v="11" actId="207"/>
          <ac:spMkLst>
            <pc:docMk/>
            <pc:sldMk cId="1423995345" sldId="318"/>
            <ac:spMk id="16" creationId="{09F0F839-F31D-37A2-6A33-6B1F3CCC4947}"/>
          </ac:spMkLst>
        </pc:spChg>
      </pc:sldChg>
      <pc:sldChg chg="del">
        <pc:chgData name="Rania Balia" userId="82146035-868c-4bd1-ab49-8bde0a38d752" providerId="ADAL" clId="{A8C7D800-CFCC-4440-98D5-7ED46C46D6C4}" dt="2023-06-28T06:43:53.707" v="13" actId="2696"/>
        <pc:sldMkLst>
          <pc:docMk/>
          <pc:sldMk cId="763951170" sldId="319"/>
        </pc:sldMkLst>
      </pc:sldChg>
      <pc:sldChg chg="del">
        <pc:chgData name="Rania Balia" userId="82146035-868c-4bd1-ab49-8bde0a38d752" providerId="ADAL" clId="{A8C7D800-CFCC-4440-98D5-7ED46C46D6C4}" dt="2023-06-28T06:43:53.707" v="13" actId="2696"/>
        <pc:sldMkLst>
          <pc:docMk/>
          <pc:sldMk cId="1617198857" sldId="320"/>
        </pc:sldMkLst>
      </pc:sldChg>
      <pc:sldChg chg="del">
        <pc:chgData name="Rania Balia" userId="82146035-868c-4bd1-ab49-8bde0a38d752" providerId="ADAL" clId="{A8C7D800-CFCC-4440-98D5-7ED46C46D6C4}" dt="2023-06-22T14:22:37.898" v="12" actId="2696"/>
        <pc:sldMkLst>
          <pc:docMk/>
          <pc:sldMk cId="1572699" sldId="321"/>
        </pc:sldMkLst>
      </pc:sldChg>
      <pc:sldMasterChg chg="addSp delSp modSp mod modSldLayout">
        <pc:chgData name="Rania Balia" userId="82146035-868c-4bd1-ab49-8bde0a38d752" providerId="ADAL" clId="{A8C7D800-CFCC-4440-98D5-7ED46C46D6C4}" dt="2023-06-28T06:44:43.503" v="78" actId="20577"/>
        <pc:sldMasterMkLst>
          <pc:docMk/>
          <pc:sldMasterMk cId="0" sldId="2147483648"/>
        </pc:sldMasterMkLst>
        <pc:spChg chg="mod">
          <ac:chgData name="Rania Balia" userId="82146035-868c-4bd1-ab49-8bde0a38d752" providerId="ADAL" clId="{A8C7D800-CFCC-4440-98D5-7ED46C46D6C4}" dt="2023-06-28T06:44:09.323" v="15"/>
          <ac:spMkLst>
            <pc:docMk/>
            <pc:sldMasterMk cId="0" sldId="2147483648"/>
            <ac:spMk id="2" creationId="{78C8F575-C3C2-FD8D-FB98-88996DCF4F09}"/>
          </ac:spMkLst>
        </pc:spChg>
        <pc:spChg chg="mod">
          <ac:chgData name="Rania Balia" userId="82146035-868c-4bd1-ab49-8bde0a38d752" providerId="ADAL" clId="{A8C7D800-CFCC-4440-98D5-7ED46C46D6C4}" dt="2023-06-28T06:44:13.367" v="16"/>
          <ac:spMkLst>
            <pc:docMk/>
            <pc:sldMasterMk cId="0" sldId="2147483648"/>
            <ac:spMk id="3" creationId="{F6469606-7B67-0A26-E3B3-7DEB4FC23171}"/>
          </ac:spMkLst>
        </pc:spChg>
        <pc:picChg chg="del mod">
          <ac:chgData name="Rania Balia" userId="82146035-868c-4bd1-ab49-8bde0a38d752" providerId="ADAL" clId="{A8C7D800-CFCC-4440-98D5-7ED46C46D6C4}" dt="2023-06-22T13:36:47.560" v="2" actId="478"/>
          <ac:picMkLst>
            <pc:docMk/>
            <pc:sldMasterMk cId="0" sldId="2147483648"/>
            <ac:picMk id="7" creationId="{D7724C88-D748-ED4B-12A1-5E4B286FE975}"/>
          </ac:picMkLst>
        </pc:picChg>
        <pc:picChg chg="add mod">
          <ac:chgData name="Rania Balia" userId="82146035-868c-4bd1-ab49-8bde0a38d752" providerId="ADAL" clId="{A8C7D800-CFCC-4440-98D5-7ED46C46D6C4}" dt="2023-06-22T13:36:52.178" v="4" actId="14826"/>
          <ac:picMkLst>
            <pc:docMk/>
            <pc:sldMasterMk cId="0" sldId="2147483648"/>
            <ac:picMk id="8" creationId="{2B0AF3F4-2F7E-A505-16A6-9A9EC0C8F8F8}"/>
          </ac:picMkLst>
        </pc:picChg>
        <pc:sldLayoutChg chg="addSp delSp modSp mod">
          <pc:chgData name="Rania Balia" userId="82146035-868c-4bd1-ab49-8bde0a38d752" providerId="ADAL" clId="{A8C7D800-CFCC-4440-98D5-7ED46C46D6C4}" dt="2023-06-28T06:44:43.503" v="78" actId="20577"/>
          <pc:sldLayoutMkLst>
            <pc:docMk/>
            <pc:sldMasterMk cId="0" sldId="2147483648"/>
            <pc:sldLayoutMk cId="2402617142" sldId="2147483649"/>
          </pc:sldLayoutMkLst>
          <pc:spChg chg="mod">
            <ac:chgData name="Rania Balia" userId="82146035-868c-4bd1-ab49-8bde0a38d752" providerId="ADAL" clId="{A8C7D800-CFCC-4440-98D5-7ED46C46D6C4}" dt="2023-06-28T06:44:22.969" v="20" actId="20577"/>
            <ac:spMkLst>
              <pc:docMk/>
              <pc:sldMasterMk cId="0" sldId="2147483648"/>
              <pc:sldLayoutMk cId="2402617142" sldId="2147483649"/>
              <ac:spMk id="2" creationId="{B7A60502-7421-F464-D10F-666DB0FA925D}"/>
            </ac:spMkLst>
          </pc:spChg>
          <pc:spChg chg="mod">
            <ac:chgData name="Rania Balia" userId="82146035-868c-4bd1-ab49-8bde0a38d752" providerId="ADAL" clId="{A8C7D800-CFCC-4440-98D5-7ED46C46D6C4}" dt="2023-06-28T06:44:43.503" v="78" actId="20577"/>
            <ac:spMkLst>
              <pc:docMk/>
              <pc:sldMasterMk cId="0" sldId="2147483648"/>
              <pc:sldLayoutMk cId="2402617142" sldId="2147483649"/>
              <ac:spMk id="11" creationId="{0CDB9CE6-13B8-F5C2-CB0A-520EFB39974F}"/>
            </ac:spMkLst>
          </pc:spChg>
          <pc:picChg chg="add del mod">
            <ac:chgData name="Rania Balia" userId="82146035-868c-4bd1-ab49-8bde0a38d752" providerId="ADAL" clId="{A8C7D800-CFCC-4440-98D5-7ED46C46D6C4}" dt="2023-06-28T06:44:36.477" v="26" actId="22"/>
            <ac:picMkLst>
              <pc:docMk/>
              <pc:sldMasterMk cId="0" sldId="2147483648"/>
              <pc:sldLayoutMk cId="2402617142" sldId="2147483649"/>
              <ac:picMk id="5" creationId="{F056727D-C2A4-1872-5EAC-6AD159D9027D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965-487A-B425-B896D76AF635}"/>
              </c:ext>
            </c:extLst>
          </c:dPt>
          <c:dPt>
            <c:idx val="1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965-487A-B425-B896D76AF635}"/>
              </c:ext>
            </c:extLst>
          </c:dPt>
          <c:dPt>
            <c:idx val="2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B965-487A-B425-B896D76AF635}"/>
              </c:ext>
            </c:extLst>
          </c:dPt>
          <c:dPt>
            <c:idx val="3"/>
            <c:bubble3D val="0"/>
            <c:spPr>
              <a:solidFill>
                <a:srgbClr val="F57A4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B965-487A-B425-B896D76AF635}"/>
              </c:ext>
            </c:extLst>
          </c:dPt>
          <c:dPt>
            <c:idx val="4"/>
            <c:bubble3D val="0"/>
            <c:spPr>
              <a:solidFill>
                <a:srgbClr val="F5946E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B965-487A-B425-B896D76AF635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B965-487A-B425-B896D76AF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dPt>
            <c:idx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232F-4496-928D-74F4B59639B4}"/>
              </c:ext>
            </c:extLst>
          </c:dPt>
          <c:dPt>
            <c:idx val="1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232F-4496-928D-74F4B59639B4}"/>
              </c:ext>
            </c:extLst>
          </c:dPt>
          <c:dPt>
            <c:idx val="2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232F-4496-928D-74F4B59639B4}"/>
              </c:ext>
            </c:extLst>
          </c:dPt>
          <c:dPt>
            <c:idx val="3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232F-4496-928D-74F4B59639B4}"/>
              </c:ext>
            </c:extLst>
          </c:dPt>
          <c:dPt>
            <c:idx val="4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232F-4496-928D-74F4B59639B4}"/>
              </c:ext>
            </c:extLst>
          </c:dPt>
          <c:cat>
            <c:strLit>
              <c:ptCount val="5"/>
              <c:pt idx="0">
                <c:v>Sample 1</c:v>
              </c:pt>
              <c:pt idx="1">
                <c:v>Sample 2</c:v>
              </c:pt>
              <c:pt idx="2">
                <c:v>Sample 3</c:v>
              </c:pt>
              <c:pt idx="3">
                <c:v>Sample 4</c:v>
              </c:pt>
              <c:pt idx="4">
                <c:v>Sample 5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21</c:v>
              </c:pt>
              <c:pt idx="2">
                <c:v>33</c:v>
              </c:pt>
              <c:pt idx="3">
                <c:v>3</c:v>
              </c:pt>
              <c:pt idx="4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A-232F-4496-928D-74F4B5963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</c:pie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83A8D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DA5C57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CE63-4FCD-A496-A9DD70E8EC3E}"/>
              </c:ext>
            </c:extLst>
          </c:dPt>
          <c:dPt>
            <c:idx val="1"/>
            <c:invertIfNegative val="0"/>
            <c:bubble3D val="0"/>
            <c:spPr>
              <a:solidFill>
                <a:srgbClr val="18BAA8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CE63-4FCD-A496-A9DD70E8EC3E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CE63-4FCD-A496-A9DD70E8EC3E}"/>
              </c:ext>
            </c:extLst>
          </c:dPt>
          <c:dPt>
            <c:idx val="3"/>
            <c:invertIfNegative val="0"/>
            <c:bubble3D val="0"/>
            <c:spPr>
              <a:solidFill>
                <a:srgbClr val="038061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7-CE63-4FCD-A496-A9DD70E8EC3E}"/>
              </c:ext>
            </c:extLst>
          </c:dPt>
          <c:dPt>
            <c:idx val="4"/>
            <c:invertIfNegative val="0"/>
            <c:bubble3D val="0"/>
            <c:spPr>
              <a:solidFill>
                <a:srgbClr val="3EA34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9-CE63-4FCD-A496-A9DD70E8EC3E}"/>
              </c:ext>
            </c:extLst>
          </c:dPt>
          <c:cat>
            <c:strLit>
              <c:ptCount val="5"/>
              <c:pt idx="0">
                <c:v>Inclusive society</c:v>
              </c:pt>
              <c:pt idx="1">
                <c:v>Innovation and resilience</c:v>
              </c:pt>
              <c:pt idx="2">
                <c:v>Circular economy</c:v>
              </c:pt>
              <c:pt idx="3">
                <c:v>Energy transition</c:v>
              </c:pt>
              <c:pt idx="4">
                <c:v>Climate and environment</c:v>
              </c:pt>
            </c:strLit>
          </c:cat>
          <c:val>
            <c:numLit>
              <c:formatCode>General</c:formatCode>
              <c:ptCount val="5"/>
              <c:pt idx="0">
                <c:v>6.2</c:v>
              </c:pt>
              <c:pt idx="1">
                <c:v>5.2</c:v>
              </c:pt>
              <c:pt idx="2">
                <c:v>3.2</c:v>
              </c:pt>
              <c:pt idx="3">
                <c:v>2.2000000000000002</c:v>
              </c:pt>
              <c:pt idx="4">
                <c:v>4.2</c:v>
              </c:pt>
            </c:numLit>
          </c:val>
          <c:extLst>
            <c:ext xmlns:c16="http://schemas.microsoft.com/office/drawing/2014/chart" uri="{C3380CC4-5D6E-409C-BE32-E72D297353CC}">
              <c16:uniqueId val="{0000000A-CE63-4FCD-A496-A9DD70E8E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8"/>
        <c:axId val="1576563312"/>
        <c:axId val="1233318224"/>
      </c:barChart>
      <c:valAx>
        <c:axId val="1233318224"/>
        <c:scaling>
          <c:orientation val="minMax"/>
        </c:scaling>
        <c:delete val="0"/>
        <c:axPos val="b"/>
        <c:majorGridlines>
          <c:spPr>
            <a:ln w="9528" cap="flat">
              <a:solidFill>
                <a:srgbClr val="C9DBFF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576563312"/>
        <c:crosses val="autoZero"/>
        <c:crossBetween val="between"/>
      </c:valAx>
      <c:catAx>
        <c:axId val="15765633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8" cap="flat">
            <a:solidFill>
              <a:srgbClr val="002060"/>
            </a:solidFill>
            <a:prstDash val="solid"/>
            <a:round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233318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Open Sans 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38866226059092E-2"/>
          <c:y val="0.14694031626547494"/>
          <c:w val="0.96718382717220586"/>
          <c:h val="0.73863239861434016"/>
        </c:manualLayout>
      </c:layout>
      <c:barChart>
        <c:barDir val="col"/>
        <c:grouping val="clustered"/>
        <c:varyColors val="0"/>
        <c:ser>
          <c:idx val="0"/>
          <c:order val="0"/>
          <c:tx>
            <c:v>Série 1</c:v>
          </c:tx>
          <c:spPr>
            <a:solidFill>
              <a:srgbClr val="4472C4"/>
            </a:solidFill>
            <a:ln w="0">
              <a:solidFill>
                <a:srgbClr val="CCE4FE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3EA346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B09C-478C-99B6-0F4C75AD2FA6}"/>
              </c:ext>
            </c:extLst>
          </c:dPt>
          <c:dPt>
            <c:idx val="1"/>
            <c:invertIfNegative val="0"/>
            <c:bubble3D val="0"/>
            <c:spPr>
              <a:solidFill>
                <a:srgbClr val="038061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B09C-478C-99B6-0F4C75AD2FA6}"/>
              </c:ext>
            </c:extLst>
          </c:dPt>
          <c:dPt>
            <c:idx val="2"/>
            <c:invertIfNegative val="0"/>
            <c:bubble3D val="0"/>
            <c:spPr>
              <a:solidFill>
                <a:srgbClr val="9ACA3C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B09C-478C-99B6-0F4C75AD2FA6}"/>
              </c:ext>
            </c:extLst>
          </c:dPt>
          <c:dPt>
            <c:idx val="3"/>
            <c:invertIfNegative val="0"/>
            <c:bubble3D val="0"/>
            <c:spPr>
              <a:solidFill>
                <a:srgbClr val="18BAA8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B09C-478C-99B6-0F4C75AD2FA6}"/>
              </c:ext>
            </c:extLst>
          </c:dPt>
          <c:dPt>
            <c:idx val="4"/>
            <c:invertIfNegative val="0"/>
            <c:bubble3D val="0"/>
            <c:spPr>
              <a:solidFill>
                <a:srgbClr val="DA5C57"/>
              </a:solidFill>
              <a:ln w="0">
                <a:solidFill>
                  <a:srgbClr val="CCE4FE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B09C-478C-99B6-0F4C75AD2FA6}"/>
              </c:ext>
            </c:extLst>
          </c:dPt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4.3</c:v>
              </c:pt>
              <c:pt idx="1">
                <c:v>2.5</c:v>
              </c:pt>
              <c:pt idx="2">
                <c:v>3.5</c:v>
              </c:pt>
              <c:pt idx="3">
                <c:v>4.5</c:v>
              </c:pt>
              <c:pt idx="4">
                <c:v>6.2</c:v>
              </c:pt>
            </c:numLit>
          </c:val>
          <c:extLst>
            <c:ext xmlns:c16="http://schemas.microsoft.com/office/drawing/2014/chart" uri="{C3380CC4-5D6E-409C-BE32-E72D297353CC}">
              <c16:uniqueId val="{0000000A-B09C-478C-99B6-0F4C75AD2FA6}"/>
            </c:ext>
          </c:extLst>
        </c:ser>
        <c:ser>
          <c:idx val="1"/>
          <c:order val="1"/>
          <c:tx>
            <c:v>Colonne1</c:v>
          </c:tx>
          <c:spPr>
            <a:solidFill>
              <a:srgbClr val="ED7D31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B-B09C-478C-99B6-0F4C75AD2FA6}"/>
            </c:ext>
          </c:extLst>
        </c:ser>
        <c:ser>
          <c:idx val="2"/>
          <c:order val="2"/>
          <c:tx>
            <c:v>Colonne2</c:v>
          </c:tx>
          <c:spPr>
            <a:solidFill>
              <a:srgbClr val="A5A5A5"/>
            </a:solidFill>
            <a:ln>
              <a:noFill/>
            </a:ln>
          </c:spPr>
          <c:invertIfNegative val="0"/>
          <c:cat>
            <c:strLit>
              <c:ptCount val="5"/>
              <c:pt idx="0">
                <c:v>Climate and environment</c:v>
              </c:pt>
              <c:pt idx="1">
                <c:v>Energy transition</c:v>
              </c:pt>
              <c:pt idx="2">
                <c:v>Circular economy</c:v>
              </c:pt>
              <c:pt idx="3">
                <c:v>Innovation and resilience</c:v>
              </c:pt>
              <c:pt idx="4">
                <c:v>Inclusive society</c:v>
              </c:pt>
            </c:strLit>
          </c:cat>
          <c:val>
            <c:numLit>
              <c:formatCode>General</c:formatCode>
              <c:ptCount val="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B09C-478C-99B6-0F4C75AD2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190400192"/>
        <c:axId val="1250720624"/>
      </c:barChart>
      <c:valAx>
        <c:axId val="1250720624"/>
        <c:scaling>
          <c:orientation val="minMax"/>
        </c:scaling>
        <c:delete val="0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crossAx val="1190400192"/>
        <c:crosses val="autoZero"/>
        <c:crossBetween val="between"/>
      </c:valAx>
      <c:catAx>
        <c:axId val="1190400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8" cap="flat">
            <a:solidFill>
              <a:srgbClr val="D9D9D9"/>
            </a:solidFill>
            <a:prstDash val="solid"/>
            <a:round/>
          </a:ln>
        </c:spPr>
        <c:txPr>
          <a:bodyPr/>
          <a:lstStyle/>
          <a:p>
            <a:pPr>
              <a:defRPr sz="1200">
                <a:latin typeface="Open Sans" pitchFamily="2" charset="0"/>
                <a:ea typeface="Open Sans" pitchFamily="2" charset="0"/>
                <a:cs typeface="Open Sans" pitchFamily="2" charset="0"/>
              </a:defRPr>
            </a:pPr>
            <a:endParaRPr lang="en-US"/>
          </a:p>
        </c:txPr>
        <c:crossAx val="1250720624"/>
        <c:crosses val="autoZero"/>
        <c:auto val="1"/>
        <c:lblAlgn val="ctr"/>
        <c:lblOffset val="100"/>
        <c:tickLblSkip val="1"/>
        <c:tickMarkSkip val="1"/>
        <c:noMultiLvlLbl val="0"/>
      </c:catAx>
      <c:spPr>
        <a:noFill/>
        <a:ln w="0">
          <a:solidFill>
            <a:srgbClr val="CCE4FE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330" b="0" i="0" u="none" strike="noStrike" kern="1200" baseline="0">
          <a:solidFill>
            <a:schemeClr val="accent6">
              <a:lumMod val="50000"/>
            </a:schemeClr>
          </a:solidFill>
          <a:latin typeface="Calibri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v>Project Ideas per theme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005f_x000d_</c:v>
          </c:tx>
          <c:explosion val="48"/>
          <c:dPt>
            <c:idx val="0"/>
            <c:bubble3D val="0"/>
            <c:spPr>
              <a:solidFill>
                <a:srgbClr val="2E5C9A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B62-4C5D-B99C-6E2AE7D6CDD9}"/>
              </c:ext>
            </c:extLst>
          </c:dPt>
          <c:dPt>
            <c:idx val="1"/>
            <c:bubble3D val="0"/>
            <c:spPr>
              <a:solidFill>
                <a:srgbClr val="609BC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1B62-4C5D-B99C-6E2AE7D6CDD9}"/>
              </c:ext>
            </c:extLst>
          </c:dPt>
          <c:dPt>
            <c:idx val="2"/>
            <c:bubble3D val="0"/>
            <c:spPr>
              <a:solidFill>
                <a:srgbClr val="98BCD6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1B62-4C5D-B99C-6E2AE7D6CDD9}"/>
              </c:ext>
            </c:extLst>
          </c:dPt>
          <c:dLbls>
            <c:dLbl>
              <c:idx val="0"/>
              <c:tx>
                <c:rich>
                  <a:bodyPr lIns="0" tIns="0" rIns="0" bIns="0"/>
                  <a:lstStyle/>
                  <a:p>
                    <a:pPr marL="0" marR="0" indent="0" algn="ctr" defTabSz="914400" fontAlgn="auto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tabLst/>
                      <a:defRPr lang="fr-FR" sz="1800" b="0" i="0" u="none" strike="noStrike" kern="1200" baseline="0">
                        <a:solidFill>
                          <a:srgbClr val="FFFFFF"/>
                        </a:solidFill>
                        <a:latin typeface="Open Sans bold" pitchFamily="2"/>
                        <a:ea typeface="Open Sans bold" pitchFamily="2"/>
                        <a:cs typeface="Open Sans bold" pitchFamily="2"/>
                      </a:defRPr>
                    </a:pPr>
                    <a:r>
                      <a:rPr lang="en-US" sz="1800" b="0" i="0" u="none" strike="noStrike" kern="1200" cap="none" spc="0" baseline="0">
                        <a:solidFill>
                          <a:srgbClr val="FFFFFF"/>
                        </a:solidFill>
                        <a:uFillTx/>
                        <a:latin typeface="Open Sans bold" pitchFamily="2"/>
                        <a:ea typeface="Open Sans bold" pitchFamily="2"/>
                        <a:cs typeface="Open Sans bold" pitchFamily="2"/>
                      </a:rPr>
                      <a:t>29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showDataLabelsRange val="0"/>
                </c:ext>
                <c:ext xmlns:c16="http://schemas.microsoft.com/office/drawing/2014/chart" uri="{C3380CC4-5D6E-409C-BE32-E72D297353CC}">
                  <c16:uniqueId val="{00000001-1B62-4C5D-B99C-6E2AE7D6CDD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1B62-4C5D-B99C-6E2AE7D6CDD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lIns="0" tIns="0" rIns="0" bIns="0"/>
                <a:lstStyle/>
                <a:p>
                  <a:pPr marL="0" marR="0" indent="0"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tabLst/>
                    <a:defRPr lang="fr-FR" sz="1800" b="0" i="0" u="none" strike="noStrike" kern="1200" baseline="0">
                      <a:solidFill>
                        <a:srgbClr val="FFFFFF"/>
                      </a:solidFill>
                      <a:latin typeface="Open Sans bold" pitchFamily="2"/>
                      <a:ea typeface="Open Sans bold" pitchFamily="2"/>
                      <a:cs typeface="Open Sans bold" pitchFamily="2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5-1B62-4C5D-B99C-6E2AE7D6CD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fr-FR" sz="1800" b="0" i="0" u="none" strike="noStrike" kern="1200" baseline="0">
                    <a:solidFill>
                      <a:srgbClr val="034E9F"/>
                    </a:solidFill>
                    <a:latin typeface="Open Sans bold" pitchFamily="2"/>
                    <a:ea typeface="Open Sans bold" pitchFamily="2"/>
                    <a:cs typeface="Open Sans bold" pitchFamily="2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3"/>
              <c:pt idx="0">
                <c:v>Sample 1</c:v>
              </c:pt>
              <c:pt idx="1">
                <c:v>Sample 2</c:v>
              </c:pt>
              <c:pt idx="2">
                <c:v>Sample 3</c:v>
              </c:pt>
            </c:strLit>
          </c:cat>
          <c:val>
            <c:numLit>
              <c:formatCode>General</c:formatCode>
              <c:ptCount val="3"/>
              <c:pt idx="0">
                <c:v>29</c:v>
              </c:pt>
              <c:pt idx="1">
                <c:v>21</c:v>
              </c:pt>
              <c:pt idx="2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6-1B62-4C5D-B99C-6E2AE7D6C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50"/>
      </c:doughnutChart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fr-FR" sz="1800" b="0" i="0" u="none" strike="noStrike" kern="1200" baseline="0">
              <a:solidFill>
                <a:schemeClr val="accent6">
                  <a:lumMod val="50000"/>
                </a:schemeClr>
              </a:solidFill>
              <a:latin typeface="Open Sans" pitchFamily="2"/>
              <a:ea typeface="Open Sans" pitchFamily="2"/>
              <a:cs typeface="Open Sans" pitchFamily="2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fr-FR" sz="1800" b="0" i="0" u="none" strike="noStrike" kern="1200" baseline="0">
          <a:solidFill>
            <a:srgbClr val="034E9F"/>
          </a:solidFill>
          <a:latin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0502-7421-F464-D10F-666DB0FA925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04055" y="2130423"/>
            <a:ext cx="7772401" cy="941684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CB45A6-1505-A950-7DA3-1A52A34CCB17}"/>
              </a:ext>
            </a:extLst>
          </p:cNvPr>
          <p:cNvSpPr txBox="1"/>
          <p:nvPr/>
        </p:nvSpPr>
        <p:spPr>
          <a:xfrm>
            <a:off x="6301409" y="63610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DB9CE6-13B8-F5C2-CB0A-520EFB39974F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04055" y="3211701"/>
            <a:ext cx="7772400" cy="1500182"/>
          </a:xfrm>
        </p:spPr>
        <p:txBody>
          <a:bodyPr anchor="t"/>
          <a:lstStyle>
            <a:lvl1pPr marL="0" indent="0" algn="r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0"/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F2A53-B380-6076-559E-11AF1D1926C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fld id="{6E8D3108-DEEA-C545-ABB1-6A7A9D7A24EC}" type="datetime1">
              <a:rPr lang="fr-FR" smtClean="0"/>
              <a:pPr lvl="0"/>
              <a:t>28/06/2023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FA8BF8B-C385-E9F3-3970-BA6D349BF0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9417DB-D8E9-2FE9-2696-3B5B75DD5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lvl="0"/>
            <a:fld id="{E6E3961A-468F-6245-AC9F-41984DFDE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171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F6B935-0459-1819-15D2-DD72D37B9E7D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1500995"/>
            <a:ext cx="2057400" cy="462517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6BB1F7-4648-6DFF-BFE3-B4E367CB185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500995"/>
            <a:ext cx="6019796" cy="462517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866D3-FC0D-F2BE-C3DD-65045ACD12E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FBDA41-55A7-1949-BA20-7EB56AE56F7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E59D0-2116-278F-4A97-4141A437CA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CAC82-719C-E5AA-8B4B-662C9B82D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C7B8984-7FE2-344B-9923-7CB20DA7812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80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6C9892-BD83-4A0F-E8B3-5461A6EE251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7E3490-C9DE-9C45-811B-0C5F1E96A596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08CEE-51E2-10D9-B4C2-C57CAB1E3F1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B686-2128-6F50-B2F2-BDA2A38CBF1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2D183A-F678-134A-84BF-2D3DA626555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13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5238750"/>
            <a:ext cx="9144000" cy="161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9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951D8-E4BF-4970-3F7E-B5EC4B05A10E}"/>
              </a:ext>
            </a:extLst>
          </p:cNvPr>
          <p:cNvSpPr/>
          <p:nvPr/>
        </p:nvSpPr>
        <p:spPr>
          <a:xfrm>
            <a:off x="0" y="0"/>
            <a:ext cx="9144000" cy="6340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8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EE75-A1B1-E27A-A857-3190F4F781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847F-6FF8-4457-BB28-5FA94AA6CB5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77DA0-672D-E4EE-3975-0513C8B120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D38DFC-302B-7046-A14B-9419BF488AF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3758D-D79E-1125-38A8-343E68F403D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8CD64-BCBF-D36D-A7E1-A7B19266F1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69D44-FC91-B74A-A8E0-3A4CE155BA9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87390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CA0F-1366-46F9-5647-C717C4655C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C0A7B-BA28-364D-8C4C-AD2C613CDE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2B5A-1FDE-CCFF-9F08-430805901A4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36F477-F603-6440-8469-F353C98E3295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BF5C-7618-8FDF-4C4E-06DCAECDB6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DFD1A-7B64-0B6C-19F6-28BBBC87EB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C50BE1-DD7F-2947-B8AA-E212FAE84E5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9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7F728-BDB1-A5A6-30D0-CB555D3B222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48A51-97D4-AC96-0E18-4C00AC96E85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0D8A8-F64D-A231-1576-B45DA21B91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>
            <a:normAutofit/>
          </a:bodyPr>
          <a:lstStyle>
            <a:lvl1pPr>
              <a:spcBef>
                <a:spcPts val="7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5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FB265-B24B-C7F2-E9B3-07B2A8E7854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C8C97F-C331-354E-91B0-AB53A979394B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0D58-F3BB-F6A8-4A18-49D805AB83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8C01-652A-B047-FA8F-B17534FB5E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DF5EA-D0A9-B147-8B69-777D3BDF960D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0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14113-8D11-2751-E83B-7B776D57DDD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BFD3D-8C38-556F-49BC-AE9A78E542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5762-B9C9-B6A4-9B43-B74C39F2F70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65A77-079B-4E18-45CC-57DD15EB99E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C3200-AFEB-D5ED-331D-87ABC993FF4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>
                <a:solidFill>
                  <a:schemeClr val="tx1"/>
                </a:solidFill>
              </a:defRPr>
            </a:lvl1pPr>
            <a:lvl2pPr>
              <a:spcBef>
                <a:spcPts val="500"/>
              </a:spcBef>
              <a:defRPr sz="2000">
                <a:solidFill>
                  <a:schemeClr val="tx1"/>
                </a:solidFill>
              </a:defRPr>
            </a:lvl2pPr>
            <a:lvl3pPr>
              <a:spcBef>
                <a:spcPts val="400"/>
              </a:spcBef>
              <a:defRPr sz="1800">
                <a:solidFill>
                  <a:schemeClr val="tx1"/>
                </a:solidFill>
              </a:defRPr>
            </a:lvl3pPr>
            <a:lvl4pPr>
              <a:spcBef>
                <a:spcPts val="400"/>
              </a:spcBef>
              <a:defRPr sz="1600">
                <a:solidFill>
                  <a:schemeClr val="tx1"/>
                </a:solidFill>
              </a:defRPr>
            </a:lvl4pPr>
            <a:lvl5pPr>
              <a:spcBef>
                <a:spcPts val="4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48368-B37B-A7C8-52EA-AFAA16B98AB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D65C42-3277-A646-AC9F-5FB1923E8FC3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7DB0-DF5E-0E2C-6877-02F26588E6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C94D16-3F09-AE14-F8B4-1EF79F79E7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3C68BD-FD5E-A849-B9EA-A914636962D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BA3B7-03FF-6D2C-D975-4BF0C637AE6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E76C5-22F6-50F9-92A6-4BFB615E97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255F5A-B54F-7D46-B8B5-C2FE1CC4D0F8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749AC8-AB50-35AC-6F73-9FA9D8B9EE6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42DCA-BDF9-F146-B061-FC6433AF49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6C9F-4324-1147-AE04-B53C4084B41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00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D706-19AA-4F67-81F4-83ED80950D6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7A884E-1E32-2501-8363-32F6F9FCC6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1435095"/>
            <a:ext cx="5111752" cy="46910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ED99F-61AF-7447-258D-04ADD724484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28458-FE8C-8637-40D0-E9105310E41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1734291-1426-DA4B-870F-9C68B881B581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F13E55-8547-8AAA-89BE-8EBC5B4904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32428-133E-F8D0-F15E-366EBB84511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64F6DCF-78BA-6940-A1E1-653BA6E27090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25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2FC2E-88D0-5721-F8C2-17C1CAF2E6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E171B-310B-FC48-169B-BF4F2D2DC0AF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457200" y="612776"/>
            <a:ext cx="5486400" cy="41148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97446D-DEA8-B47E-C30C-D13BE41CFBF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E9558-0F06-2EB3-D396-43D9DDEF1E3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B3694E7-B2DB-B042-962B-9766ED549229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7F7F0-5EE6-A94D-0649-EC2415B7FC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461BB3-C008-F038-42D6-EBB4A2736A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C4975A-F137-9A4B-9842-5C91F57DAB6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7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7D6C-F5D5-EC73-B2E6-39AF24CA54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71810-3986-962C-8E9A-EA250C4EB2E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F58A1-117D-A457-4D61-D1C7A149726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0AEDC17-1596-C947-AF69-16CFCA774970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9C943-4014-4E5D-073F-06994E517E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9CFA2-4A50-9F66-29EA-3EF552F8664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4C845-0D0B-4D41-99D9-B00DC9B2B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88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C8F575-C3C2-FD8D-FB98-88996DCF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5400136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69606-7B67-0A26-E3B3-7DEB4FC231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marL="347472" marR="0" indent="-347472" algn="l" rtl="0" eaLnBrk="1" fontAlgn="auto" hangingPunct="1">
              <a:spcBef>
                <a:spcPts val="8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Click to edit Master text styles</a:t>
            </a:r>
            <a:endParaRPr lang="en-GB" sz="1800" dirty="0">
              <a:effectLst/>
            </a:endParaRPr>
          </a:p>
          <a:p>
            <a:pPr marL="740664" marR="0" indent="-283464" algn="l" rtl="0" eaLnBrk="1" fontAlgn="auto" hangingPunct="1">
              <a:spcBef>
                <a:spcPts val="7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Second level</a:t>
            </a:r>
            <a:endParaRPr lang="en-GB" dirty="0">
              <a:effectLst/>
            </a:endParaRPr>
          </a:p>
          <a:p>
            <a:pPr marL="1143000" marR="0" indent="-228600" algn="l" rtl="0" eaLnBrk="1" fontAlgn="auto" hangingPunct="1">
              <a:spcBef>
                <a:spcPts val="6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Third level</a:t>
            </a:r>
            <a:endParaRPr lang="en-GB" dirty="0">
              <a:effectLst/>
            </a:endParaRPr>
          </a:p>
          <a:p>
            <a:pPr marL="16002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Fourth level</a:t>
            </a:r>
            <a:endParaRPr lang="en-GB" dirty="0">
              <a:effectLst/>
            </a:endParaRPr>
          </a:p>
          <a:p>
            <a:pPr marL="2057400" marR="0" indent="-228600" algn="l" rtl="0" eaLnBrk="1" fontAlgn="auto" hangingPunct="1">
              <a:spcBef>
                <a:spcPts val="500"/>
              </a:spcBef>
              <a:spcAft>
                <a:spcPts val="0"/>
              </a:spcAft>
            </a:pPr>
            <a:r>
              <a:rPr lang="en-US" sz="1800" b="0" i="0" kern="1200" spc="0" baseline="0" dirty="0">
                <a:solidFill>
                  <a:srgbClr val="003399"/>
                </a:solidFill>
                <a:effectLst/>
                <a:latin typeface="Open Sans" pitchFamily="2" charset="0"/>
                <a:ea typeface="Open Sans" pitchFamily="2" charset="0"/>
                <a:cs typeface="Open Sans" pitchFamily="2" charset="0"/>
              </a:rPr>
              <a:t>Fifth level</a:t>
            </a:r>
            <a:endParaRPr lang="en-GB" dirty="0">
              <a:effectLst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2625A-2ECD-9A1B-0140-721B9E2339E5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6E8D3108-DEEA-C545-ABB1-6A7A9D7A24EC}" type="datetime1">
              <a:rPr lang="fr-FR"/>
              <a:pPr lvl="0"/>
              <a:t>28/06/2023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1570-BA8A-39B3-0933-667395C84D7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0466-7C47-79AB-D64A-DA338D534B0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96BD"/>
                </a:solidFill>
                <a:uFillTx/>
                <a:latin typeface="Calibri"/>
              </a:defRPr>
            </a:lvl1pPr>
          </a:lstStyle>
          <a:p>
            <a:pPr lvl="0"/>
            <a:fld id="{E6E3961A-468F-6245-AC9F-41984DFDE343}" type="slidenum">
              <a:t>‹#›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85AE6B-44DB-4629-5568-A385A61A2B25}"/>
              </a:ext>
            </a:extLst>
          </p:cNvPr>
          <p:cNvSpPr/>
          <p:nvPr/>
        </p:nvSpPr>
        <p:spPr>
          <a:xfrm flipV="1">
            <a:off x="380244" y="6481539"/>
            <a:ext cx="8348400" cy="17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16B2F75-C7B7-3EAA-5B7A-D3237EA7464F}"/>
              </a:ext>
            </a:extLst>
          </p:cNvPr>
          <p:cNvSpPr txBox="1"/>
          <p:nvPr/>
        </p:nvSpPr>
        <p:spPr>
          <a:xfrm>
            <a:off x="9024730" y="1311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2B0AF3F4-2F7E-A505-16A6-9A9EC0C8F8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/>
          <a:srcRect/>
          <a:stretch/>
        </p:blipFill>
        <p:spPr bwMode="auto">
          <a:xfrm>
            <a:off x="5844339" y="3751"/>
            <a:ext cx="3302028" cy="1530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55" r:id="rId11"/>
    <p:sldLayoutId id="2147483672" r:id="rId12"/>
    <p:sldLayoutId id="2147483673" r:id="rId13"/>
  </p:sldLayoutIdLst>
  <p:txStyles>
    <p:titleStyle>
      <a:lvl1pPr marL="0" marR="0" lvl="0" indent="0" algn="l" defTabSz="4572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3200" b="1" i="0" u="none" strike="noStrike" kern="1200" cap="none" spc="0" baseline="0">
          <a:solidFill>
            <a:schemeClr val="accent4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342900" marR="0" lvl="0" indent="-342900" algn="l" defTabSz="4572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/>
        <a:buChar char="•"/>
        <a:tabLst/>
        <a:defRPr lang="fr-FR" sz="24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1pPr>
      <a:lvl2pPr marL="742950" marR="0" lvl="1" indent="-285750" algn="l" defTabSz="4572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/>
        <a:buChar char="–"/>
        <a:tabLst/>
        <a:defRPr lang="fr-FR" sz="20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2pPr>
      <a:lvl3pPr marL="1143000" marR="0" lvl="2" indent="-228600" algn="l" defTabSz="4572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/>
        <a:buChar char="•"/>
        <a:tabLst/>
        <a:defRPr lang="fr-FR" sz="18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3pPr>
      <a:lvl4pPr marL="1600200" marR="0" lvl="3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–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4pPr>
      <a:lvl5pPr marL="2057400" marR="0" lvl="4" indent="-228600" algn="l" defTabSz="4572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/>
        <a:buChar char="»"/>
        <a:tabLst/>
        <a:defRPr lang="fr-FR" sz="1600" b="0" i="0" u="none" strike="noStrike" kern="1200" cap="none" spc="0" baseline="0">
          <a:solidFill>
            <a:schemeClr val="tx1"/>
          </a:solidFill>
          <a:uFillTx/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2E7C446-53BF-2859-4772-5FB7F567B692}"/>
              </a:ext>
            </a:extLst>
          </p:cNvPr>
          <p:cNvSpPr txBox="1">
            <a:spLocks/>
          </p:cNvSpPr>
          <p:nvPr/>
        </p:nvSpPr>
        <p:spPr>
          <a:xfrm>
            <a:off x="704055" y="2669724"/>
            <a:ext cx="7772401" cy="1518551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4800" dirty="0">
                <a:solidFill>
                  <a:schemeClr val="tx1"/>
                </a:solidFill>
              </a:rPr>
              <a:t>Welcome,</a:t>
            </a:r>
          </a:p>
          <a:p>
            <a:pPr algn="r"/>
            <a:r>
              <a:rPr lang="en-GB" sz="4800" dirty="0">
                <a:solidFill>
                  <a:schemeClr val="tx1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695309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15B41F04-8D1C-36D2-C259-BB6DB291B73D}"/>
              </a:ext>
            </a:extLst>
          </p:cNvPr>
          <p:cNvSpPr/>
          <p:nvPr/>
        </p:nvSpPr>
        <p:spPr>
          <a:xfrm>
            <a:off x="209677" y="1423358"/>
            <a:ext cx="8724647" cy="4977441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11E062D0-7876-61DD-E58D-FF68EB04A396}"/>
              </a:ext>
            </a:extLst>
          </p:cNvPr>
          <p:cNvSpPr txBox="1"/>
          <p:nvPr/>
        </p:nvSpPr>
        <p:spPr>
          <a:xfrm>
            <a:off x="2809802" y="3250143"/>
            <a:ext cx="3524397" cy="7078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S</a:t>
            </a: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lide without line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dirty="0">
                <a:solidFill>
                  <a:srgbClr val="FFFFFF"/>
                </a:solidFill>
                <a:latin typeface="Open Sans"/>
                <a:cs typeface="Open Sans"/>
              </a:rPr>
              <a:t>For big images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28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8" descr="Une image contenant texte, signe, graphiques vectoriels&#10;&#10;Description générée automatiquement">
            <a:extLst>
              <a:ext uri="{FF2B5EF4-FFF2-40B4-BE49-F238E27FC236}">
                <a16:creationId xmlns:a16="http://schemas.microsoft.com/office/drawing/2014/main" id="{8B0D18F6-A25F-E9A9-BD73-259C79CE2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832" y="2082802"/>
            <a:ext cx="2328336" cy="23283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74F9992-D86D-7A8D-B7C4-6D414B60D850}"/>
              </a:ext>
            </a:extLst>
          </p:cNvPr>
          <p:cNvSpPr txBox="1">
            <a:spLocks/>
          </p:cNvSpPr>
          <p:nvPr/>
        </p:nvSpPr>
        <p:spPr>
          <a:xfrm>
            <a:off x="685800" y="4830265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3600" dirty="0">
                <a:solidFill>
                  <a:srgbClr val="038061"/>
                </a:solidFill>
              </a:rPr>
              <a:t>Title, 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3161483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D8AC6D0-C11A-F676-A58C-13911606254F}"/>
              </a:ext>
            </a:extLst>
          </p:cNvPr>
          <p:cNvSpPr/>
          <p:nvPr/>
        </p:nvSpPr>
        <p:spPr>
          <a:xfrm>
            <a:off x="4572000" y="1826806"/>
            <a:ext cx="1993684" cy="675988"/>
          </a:xfrm>
          <a:prstGeom prst="rect">
            <a:avLst/>
          </a:prstGeom>
          <a:solidFill>
            <a:srgbClr val="2E5C9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946E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0BD60F4-51D4-434F-A34A-A8FD15FE0438}"/>
              </a:ext>
            </a:extLst>
          </p:cNvPr>
          <p:cNvSpPr/>
          <p:nvPr/>
        </p:nvSpPr>
        <p:spPr>
          <a:xfrm>
            <a:off x="287615" y="3360666"/>
            <a:ext cx="1993684" cy="675988"/>
          </a:xfrm>
          <a:prstGeom prst="rect">
            <a:avLst/>
          </a:prstGeom>
          <a:solidFill>
            <a:srgbClr val="FFCC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46A71CD-1258-9D3E-7060-945949878A0B}"/>
              </a:ext>
            </a:extLst>
          </p:cNvPr>
          <p:cNvSpPr/>
          <p:nvPr/>
        </p:nvSpPr>
        <p:spPr>
          <a:xfrm>
            <a:off x="287615" y="2584441"/>
            <a:ext cx="1993684" cy="675988"/>
          </a:xfrm>
          <a:prstGeom prst="rect">
            <a:avLst/>
          </a:prstGeom>
          <a:solidFill>
            <a:srgbClr val="9FAEE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8B8CFBF-A7E2-86F4-27E1-FBFE0204D22F}"/>
              </a:ext>
            </a:extLst>
          </p:cNvPr>
          <p:cNvSpPr/>
          <p:nvPr/>
        </p:nvSpPr>
        <p:spPr>
          <a:xfrm>
            <a:off x="287615" y="1821877"/>
            <a:ext cx="1993684" cy="675988"/>
          </a:xfrm>
          <a:prstGeom prst="rect">
            <a:avLst/>
          </a:prstGeom>
          <a:solidFill>
            <a:srgbClr val="00339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9DB85384-702F-698D-7433-04394D18B844}"/>
              </a:ext>
            </a:extLst>
          </p:cNvPr>
          <p:cNvSpPr/>
          <p:nvPr/>
        </p:nvSpPr>
        <p:spPr>
          <a:xfrm>
            <a:off x="4572000" y="4099721"/>
            <a:ext cx="1993684" cy="675988"/>
          </a:xfrm>
          <a:prstGeom prst="rect">
            <a:avLst/>
          </a:prstGeom>
          <a:solidFill>
            <a:srgbClr val="F57A49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57A49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63CA921-7901-52CC-2430-A207BC73449B}"/>
              </a:ext>
            </a:extLst>
          </p:cNvPr>
          <p:cNvSpPr/>
          <p:nvPr/>
        </p:nvSpPr>
        <p:spPr>
          <a:xfrm>
            <a:off x="4572000" y="3342086"/>
            <a:ext cx="1993684" cy="675988"/>
          </a:xfrm>
          <a:prstGeom prst="rect">
            <a:avLst/>
          </a:prstGeom>
          <a:solidFill>
            <a:srgbClr val="98BCD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711BBFDB-7DBE-BBB8-B17F-69C6A2BB587B}"/>
              </a:ext>
            </a:extLst>
          </p:cNvPr>
          <p:cNvSpPr/>
          <p:nvPr/>
        </p:nvSpPr>
        <p:spPr>
          <a:xfrm>
            <a:off x="4572000" y="2584441"/>
            <a:ext cx="1993684" cy="675988"/>
          </a:xfrm>
          <a:prstGeom prst="rect">
            <a:avLst/>
          </a:prstGeom>
          <a:solidFill>
            <a:srgbClr val="609BC4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FB4AE15A-8820-E791-0B28-18435B5AED6D}"/>
              </a:ext>
            </a:extLst>
          </p:cNvPr>
          <p:cNvSpPr txBox="1"/>
          <p:nvPr/>
        </p:nvSpPr>
        <p:spPr>
          <a:xfrm>
            <a:off x="2399961" y="1983580"/>
            <a:ext cx="2934977" cy="19607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003399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9FAEE5"/>
                </a:solidFill>
                <a:uFillTx/>
                <a:latin typeface="Open Sans"/>
                <a:cs typeface="Open Sans"/>
              </a:rPr>
              <a:t>Interreg Blue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900" b="0" i="0" u="none" strike="noStrike" kern="1200" cap="none" spc="0" baseline="0" dirty="0">
                <a:solidFill>
                  <a:srgbClr val="FFCC00"/>
                </a:solidFill>
                <a:uFillTx/>
                <a:latin typeface="Open Sans"/>
                <a:cs typeface="Open Sans"/>
              </a:rPr>
              <a:t>UE Yellow</a:t>
            </a:r>
          </a:p>
        </p:txBody>
      </p:sp>
      <p:sp>
        <p:nvSpPr>
          <p:cNvPr id="10" name="ZoneTexte 3">
            <a:extLst>
              <a:ext uri="{FF2B5EF4-FFF2-40B4-BE49-F238E27FC236}">
                <a16:creationId xmlns:a16="http://schemas.microsoft.com/office/drawing/2014/main" id="{68ACA1DA-8E20-9460-BAB9-5857FE7CA304}"/>
              </a:ext>
            </a:extLst>
          </p:cNvPr>
          <p:cNvSpPr txBox="1"/>
          <p:nvPr/>
        </p:nvSpPr>
        <p:spPr>
          <a:xfrm>
            <a:off x="6737683" y="1981203"/>
            <a:ext cx="2118701" cy="40230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2E5C9A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609BC4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34E9F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98BCD6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98BCD6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7A49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F5946E"/>
                </a:solidFill>
                <a:uFillTx/>
                <a:latin typeface="Open Sans"/>
                <a:cs typeface="Open Sans"/>
              </a:rPr>
              <a:t>Highlight Color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A7A2AB"/>
              </a:solidFill>
              <a:uFillTx/>
              <a:latin typeface="Open Sans"/>
              <a:cs typeface="Open Sans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A7A2AB"/>
                </a:solidFill>
                <a:uFillTx/>
                <a:latin typeface="Open Sans"/>
                <a:cs typeface="Open Sans"/>
              </a:rPr>
              <a:t>Highlight Color</a:t>
            </a: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/>
              <a:cs typeface="Open Sans"/>
            </a:endParaRP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FE7BEC54-E917-3047-290A-E444559C998C}"/>
              </a:ext>
            </a:extLst>
          </p:cNvPr>
          <p:cNvSpPr/>
          <p:nvPr/>
        </p:nvSpPr>
        <p:spPr>
          <a:xfrm>
            <a:off x="4572000" y="4857365"/>
            <a:ext cx="1993684" cy="675988"/>
          </a:xfrm>
          <a:prstGeom prst="rect">
            <a:avLst/>
          </a:prstGeom>
          <a:solidFill>
            <a:srgbClr val="F5946E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3EB3FC6F-B773-E594-0CA0-16BB5C03B516}"/>
              </a:ext>
            </a:extLst>
          </p:cNvPr>
          <p:cNvSpPr/>
          <p:nvPr/>
        </p:nvSpPr>
        <p:spPr>
          <a:xfrm>
            <a:off x="4572000" y="5615001"/>
            <a:ext cx="1993684" cy="675988"/>
          </a:xfrm>
          <a:prstGeom prst="rect">
            <a:avLst/>
          </a:prstGeom>
          <a:solidFill>
            <a:srgbClr val="A7A2AB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755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>
            <a:extLst>
              <a:ext uri="{FF2B5EF4-FFF2-40B4-BE49-F238E27FC236}">
                <a16:creationId xmlns:a16="http://schemas.microsoft.com/office/drawing/2014/main" id="{FCBEE56E-98AF-00B5-370E-3B070315BF5E}"/>
              </a:ext>
            </a:extLst>
          </p:cNvPr>
          <p:cNvSpPr/>
          <p:nvPr/>
        </p:nvSpPr>
        <p:spPr>
          <a:xfrm>
            <a:off x="2273070" y="1908453"/>
            <a:ext cx="1993684" cy="675988"/>
          </a:xfrm>
          <a:prstGeom prst="rect">
            <a:avLst/>
          </a:prstGeom>
          <a:solidFill>
            <a:srgbClr val="3EA346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B18CE1A-EF0D-EBF5-E3E3-DBF01035E4A0}"/>
              </a:ext>
            </a:extLst>
          </p:cNvPr>
          <p:cNvSpPr/>
          <p:nvPr/>
        </p:nvSpPr>
        <p:spPr>
          <a:xfrm>
            <a:off x="2273518" y="3423742"/>
            <a:ext cx="1993684" cy="675988"/>
          </a:xfrm>
          <a:prstGeom prst="rect">
            <a:avLst/>
          </a:prstGeom>
          <a:solidFill>
            <a:srgbClr val="9ACA3C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33BFA6"/>
              </a:solidFill>
              <a:uFillTx/>
              <a:latin typeface="Calibri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29FB476-F61A-54BF-17B2-05070E8967DD}"/>
              </a:ext>
            </a:extLst>
          </p:cNvPr>
          <p:cNvSpPr/>
          <p:nvPr/>
        </p:nvSpPr>
        <p:spPr>
          <a:xfrm>
            <a:off x="2273518" y="4181377"/>
            <a:ext cx="1993684" cy="675988"/>
          </a:xfrm>
          <a:prstGeom prst="rect">
            <a:avLst/>
          </a:prstGeom>
          <a:solidFill>
            <a:srgbClr val="18BAA8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CC713FD-FFDC-57BD-7262-6099C2EACD14}"/>
              </a:ext>
            </a:extLst>
          </p:cNvPr>
          <p:cNvSpPr/>
          <p:nvPr/>
        </p:nvSpPr>
        <p:spPr>
          <a:xfrm>
            <a:off x="2273518" y="2666097"/>
            <a:ext cx="1993684" cy="675988"/>
          </a:xfrm>
          <a:prstGeom prst="rect">
            <a:avLst/>
          </a:prstGeom>
          <a:solidFill>
            <a:srgbClr val="03806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609BC4"/>
              </a:solidFill>
              <a:uFillTx/>
              <a:latin typeface="Calibri"/>
            </a:endParaRP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5C922D5C-B06E-5736-2A3C-840B46FE8A70}"/>
              </a:ext>
            </a:extLst>
          </p:cNvPr>
          <p:cNvSpPr txBox="1"/>
          <p:nvPr/>
        </p:nvSpPr>
        <p:spPr>
          <a:xfrm>
            <a:off x="4439201" y="2062849"/>
            <a:ext cx="3223131" cy="33028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Climate</a:t>
            </a:r>
            <a:r>
              <a:rPr lang="fr-FR" sz="1800" b="0" i="0" u="none" strike="noStrike" kern="1200" cap="none" spc="0" baseline="0" dirty="0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and </a:t>
            </a:r>
            <a:r>
              <a:rPr lang="fr-FR" sz="1800" b="0" i="0" u="none" strike="noStrike" kern="1200" cap="none" spc="0" baseline="0" dirty="0" err="1">
                <a:solidFill>
                  <a:srgbClr val="3EA346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environment</a:t>
            </a:r>
            <a:endParaRPr lang="fr-FR" sz="1800" b="0" i="0" u="none" strike="noStrike" kern="120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609BC4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038061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Energy transition</a:t>
            </a: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0" cap="none" spc="0" baseline="0" dirty="0">
              <a:solidFill>
                <a:srgbClr val="038061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Circular</a:t>
            </a:r>
            <a:r>
              <a:rPr lang="fr-FR" sz="1800" b="0" i="0" u="none" strike="noStrike" kern="1200" cap="none" spc="0" baseline="0" dirty="0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 </a:t>
            </a:r>
            <a:r>
              <a:rPr lang="fr-FR" sz="1800" b="0" i="0" u="none" strike="noStrike" kern="1200" cap="none" spc="0" baseline="0" dirty="0" err="1">
                <a:solidFill>
                  <a:srgbClr val="9ACA3C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economy</a:t>
            </a:r>
            <a:endParaRPr lang="fr-FR" sz="1800" b="0" i="0" u="none" strike="noStrike" kern="1200" cap="none" spc="0" baseline="0" dirty="0">
              <a:solidFill>
                <a:srgbClr val="9ACA3C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Innovation and </a:t>
            </a:r>
            <a:r>
              <a:rPr lang="fr-FR" sz="1800" b="0" i="0" u="none" strike="noStrike" kern="1200" cap="none" spc="0" baseline="0" dirty="0" err="1">
                <a:solidFill>
                  <a:srgbClr val="18BAA8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resilience</a:t>
            </a:r>
            <a:endParaRPr lang="fr-FR" sz="1800" b="0" i="0" u="none" strike="noStrike" kern="1200" cap="none" spc="0" baseline="0" dirty="0">
              <a:solidFill>
                <a:srgbClr val="18BAA8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F57A49"/>
              </a:solidFill>
              <a:uFillTx/>
              <a:latin typeface="Open Sans" pitchFamily="2"/>
              <a:ea typeface="Open Sans" pitchFamily="2"/>
              <a:cs typeface="Open Sans" pitchFamily="2"/>
            </a:endParaRPr>
          </a:p>
          <a:p>
            <a:pPr marL="0" marR="0" lvl="0" indent="0" algn="l" defTabSz="457200" rtl="0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 dirty="0">
                <a:solidFill>
                  <a:srgbClr val="DA5C57"/>
                </a:solidFill>
                <a:uFillTx/>
                <a:latin typeface="Open Sans" pitchFamily="2"/>
                <a:ea typeface="Open Sans" pitchFamily="2"/>
                <a:cs typeface="Open Sans" pitchFamily="2"/>
              </a:rPr>
              <a:t>Inclusive society</a:t>
            </a:r>
            <a:endParaRPr lang="en-US" dirty="0">
              <a:solidFill>
                <a:srgbClr val="034E9F"/>
              </a:solidFill>
              <a:latin typeface="Open Sans"/>
              <a:ea typeface="Open Sans" pitchFamily="2"/>
              <a:cs typeface="Open Sans"/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FB0C334C-AE29-240B-16FC-179D4D3832DE}"/>
              </a:ext>
            </a:extLst>
          </p:cNvPr>
          <p:cNvSpPr/>
          <p:nvPr/>
        </p:nvSpPr>
        <p:spPr>
          <a:xfrm>
            <a:off x="2273518" y="4939012"/>
            <a:ext cx="1993684" cy="675988"/>
          </a:xfrm>
          <a:prstGeom prst="rect">
            <a:avLst/>
          </a:prstGeom>
          <a:solidFill>
            <a:srgbClr val="DA5C57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6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>
            <a:extLst>
              <a:ext uri="{FF2B5EF4-FFF2-40B4-BE49-F238E27FC236}">
                <a16:creationId xmlns:a16="http://schemas.microsoft.com/office/drawing/2014/main" id="{E1100B7C-C962-6AAF-C9DA-0969F89692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8399495"/>
              </p:ext>
            </p:extLst>
          </p:nvPr>
        </p:nvGraphicFramePr>
        <p:xfrm>
          <a:off x="1132264" y="2141433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</p:spTree>
    <p:extLst>
      <p:ext uri="{BB962C8B-B14F-4D97-AF65-F5344CB8AC3E}">
        <p14:creationId xmlns:p14="http://schemas.microsoft.com/office/powerpoint/2010/main" val="45462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98D106F-CDC4-45C3-DB2F-B645789B3F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316615"/>
              </p:ext>
            </p:extLst>
          </p:nvPr>
        </p:nvGraphicFramePr>
        <p:xfrm>
          <a:off x="1132264" y="2149900"/>
          <a:ext cx="5998107" cy="4188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0236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Graphique 3">
            <a:extLst>
              <a:ext uri="{FF2B5EF4-FFF2-40B4-BE49-F238E27FC236}">
                <a16:creationId xmlns:a16="http://schemas.microsoft.com/office/drawing/2014/main" id="{6730D39A-B54C-35D7-FA43-EFC368F23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6591914"/>
              </p:ext>
            </p:extLst>
          </p:nvPr>
        </p:nvGraphicFramePr>
        <p:xfrm>
          <a:off x="1524003" y="2250685"/>
          <a:ext cx="6096003" cy="406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86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4" name="Graphique 5">
            <a:extLst>
              <a:ext uri="{FF2B5EF4-FFF2-40B4-BE49-F238E27FC236}">
                <a16:creationId xmlns:a16="http://schemas.microsoft.com/office/drawing/2014/main" id="{1817246C-7A21-8EFB-6A60-91A72AEC5D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7316524"/>
              </p:ext>
            </p:extLst>
          </p:nvPr>
        </p:nvGraphicFramePr>
        <p:xfrm>
          <a:off x="935998" y="1501737"/>
          <a:ext cx="7589520" cy="4866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71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2FFB2CD-923B-BB18-BFAE-25AFEBF97C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8709559"/>
              </p:ext>
            </p:extLst>
          </p:nvPr>
        </p:nvGraphicFramePr>
        <p:xfrm>
          <a:off x="959543" y="1761070"/>
          <a:ext cx="6818525" cy="454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165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836247-2C44-F044-3B65-A3B63CB68590}"/>
              </a:ext>
            </a:extLst>
          </p:cNvPr>
          <p:cNvSpPr txBox="1">
            <a:spLocks/>
          </p:cNvSpPr>
          <p:nvPr/>
        </p:nvSpPr>
        <p:spPr>
          <a:xfrm>
            <a:off x="704055" y="1249293"/>
            <a:ext cx="4529682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000" dirty="0">
                <a:solidFill>
                  <a:schemeClr val="tx1"/>
                </a:solidFill>
              </a:rPr>
              <a:t>Title, Project ideas</a:t>
            </a:r>
          </a:p>
          <a:p>
            <a:r>
              <a:rPr lang="en-GB" sz="2000" dirty="0">
                <a:solidFill>
                  <a:schemeClr val="tx1"/>
                </a:solidFill>
              </a:rPr>
              <a:t>by theme Open Sans Bold</a:t>
            </a:r>
          </a:p>
        </p:txBody>
      </p:sp>
      <p:grpSp>
        <p:nvGrpSpPr>
          <p:cNvPr id="4" name="Diagramme 7">
            <a:extLst>
              <a:ext uri="{FF2B5EF4-FFF2-40B4-BE49-F238E27FC236}">
                <a16:creationId xmlns:a16="http://schemas.microsoft.com/office/drawing/2014/main" id="{FF35D80B-31E6-2BDE-9496-68265FBBFFAA}"/>
              </a:ext>
            </a:extLst>
          </p:cNvPr>
          <p:cNvGrpSpPr/>
          <p:nvPr/>
        </p:nvGrpSpPr>
        <p:grpSpPr>
          <a:xfrm>
            <a:off x="1593003" y="2971508"/>
            <a:ext cx="6026992" cy="2988405"/>
            <a:chOff x="1593003" y="2971508"/>
            <a:chExt cx="6026992" cy="2988405"/>
          </a:xfrm>
        </p:grpSpPr>
        <p:sp>
          <p:nvSpPr>
            <p:cNvPr id="5" name="Forme libre 3">
              <a:extLst>
                <a:ext uri="{FF2B5EF4-FFF2-40B4-BE49-F238E27FC236}">
                  <a16:creationId xmlns:a16="http://schemas.microsoft.com/office/drawing/2014/main" id="{296B159F-56FC-C132-DAFD-83E2FBB8F3C3}"/>
                </a:ext>
              </a:extLst>
            </p:cNvPr>
            <p:cNvSpPr/>
            <p:nvPr/>
          </p:nvSpPr>
          <p:spPr>
            <a:xfrm>
              <a:off x="1593003" y="4132594"/>
              <a:ext cx="571289" cy="57128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6" name="Forme libre 4">
              <a:extLst>
                <a:ext uri="{FF2B5EF4-FFF2-40B4-BE49-F238E27FC236}">
                  <a16:creationId xmlns:a16="http://schemas.microsoft.com/office/drawing/2014/main" id="{6C0E7B86-92C9-2D17-9386-DEEBA0BC17A1}"/>
                </a:ext>
              </a:extLst>
            </p:cNvPr>
            <p:cNvSpPr/>
            <p:nvPr/>
          </p:nvSpPr>
          <p:spPr>
            <a:xfrm>
              <a:off x="1860255" y="3378360"/>
              <a:ext cx="1482717" cy="7145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82719"/>
                <a:gd name="f7" fmla="val 714556"/>
                <a:gd name="f8" fmla="+- 0 0 -90"/>
                <a:gd name="f9" fmla="*/ f3 1 1482719"/>
                <a:gd name="f10" fmla="*/ f4 1 714556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482719"/>
                <a:gd name="f19" fmla="*/ f15 1 714556"/>
                <a:gd name="f20" fmla="*/ 0 f16 1"/>
                <a:gd name="f21" fmla="*/ 0 f15 1"/>
                <a:gd name="f22" fmla="*/ 1482719 f16 1"/>
                <a:gd name="f23" fmla="*/ 714556 f15 1"/>
                <a:gd name="f24" fmla="+- f17 0 f1"/>
                <a:gd name="f25" fmla="*/ f20 1 1482719"/>
                <a:gd name="f26" fmla="*/ f21 1 714556"/>
                <a:gd name="f27" fmla="*/ f22 1 1482719"/>
                <a:gd name="f28" fmla="*/ f23 1 714556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482719" h="71455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35561" tIns="0" rIns="0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10/03/21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7" name="Forme libre 5">
              <a:extLst>
                <a:ext uri="{FF2B5EF4-FFF2-40B4-BE49-F238E27FC236}">
                  <a16:creationId xmlns:a16="http://schemas.microsoft.com/office/drawing/2014/main" id="{59C55B8B-2BE4-BFF6-0179-88B9AA393DFD}"/>
                </a:ext>
              </a:extLst>
            </p:cNvPr>
            <p:cNvSpPr/>
            <p:nvPr/>
          </p:nvSpPr>
          <p:spPr>
            <a:xfrm>
              <a:off x="2754127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479D1FBC-4C27-2B5F-671D-BAA5A834C3B2}"/>
                </a:ext>
              </a:extLst>
            </p:cNvPr>
            <p:cNvSpPr/>
            <p:nvPr/>
          </p:nvSpPr>
          <p:spPr>
            <a:xfrm>
              <a:off x="1940557" y="4778517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20/03/21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100" b="0" i="0" u="none" strike="noStrike" kern="1200" cap="none" spc="0" baseline="0" dirty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TEXT...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FE50A4-9579-9DF0-640A-76D98F8B4F2D}"/>
                </a:ext>
              </a:extLst>
            </p:cNvPr>
            <p:cNvSpPr/>
            <p:nvPr/>
          </p:nvSpPr>
          <p:spPr>
            <a:xfrm rot="17699996">
              <a:off x="287798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0" name="Forme libre 8">
              <a:extLst>
                <a:ext uri="{FF2B5EF4-FFF2-40B4-BE49-F238E27FC236}">
                  <a16:creationId xmlns:a16="http://schemas.microsoft.com/office/drawing/2014/main" id="{7E60C64B-8B6C-B9EE-1845-1A53CE6F2445}"/>
                </a:ext>
              </a:extLst>
            </p:cNvPr>
            <p:cNvSpPr/>
            <p:nvPr/>
          </p:nvSpPr>
          <p:spPr>
            <a:xfrm>
              <a:off x="3953765" y="4133929"/>
              <a:ext cx="570274" cy="5702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1" name="Forme libre 9">
              <a:extLst>
                <a:ext uri="{FF2B5EF4-FFF2-40B4-BE49-F238E27FC236}">
                  <a16:creationId xmlns:a16="http://schemas.microsoft.com/office/drawing/2014/main" id="{D52865D7-C575-E72C-9E1A-EB4BA048F375}"/>
                </a:ext>
              </a:extLst>
            </p:cNvPr>
            <p:cNvSpPr/>
            <p:nvPr/>
          </p:nvSpPr>
          <p:spPr>
            <a:xfrm>
              <a:off x="4049868" y="3312240"/>
              <a:ext cx="1835347" cy="85583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835345"/>
                <a:gd name="f7" fmla="val 855835"/>
                <a:gd name="f8" fmla="+- 0 0 -90"/>
                <a:gd name="f9" fmla="*/ f3 1 1835345"/>
                <a:gd name="f10" fmla="*/ f4 1 855835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835345"/>
                <a:gd name="f19" fmla="*/ f15 1 855835"/>
                <a:gd name="f20" fmla="*/ 0 f16 1"/>
                <a:gd name="f21" fmla="*/ 0 f15 1"/>
                <a:gd name="f22" fmla="*/ 1835345 f16 1"/>
                <a:gd name="f23" fmla="*/ 855835 f15 1"/>
                <a:gd name="f24" fmla="+- f17 0 f1"/>
                <a:gd name="f25" fmla="*/ f20 1 1835345"/>
                <a:gd name="f26" fmla="*/ f21 1 855835"/>
                <a:gd name="f27" fmla="*/ f22 1 1835345"/>
                <a:gd name="f28" fmla="*/ f23 1 855835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835345" h="85583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215999" tIns="0" rIns="251999" bIns="0" anchor="ctr" anchorCtr="0" compatLnSpc="1">
              <a:noAutofit/>
            </a:bodyPr>
            <a:lstStyle/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4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02/03/22</a:t>
              </a:r>
            </a:p>
            <a:p>
              <a:pPr marL="0" marR="0" lvl="0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 bold" pitchFamily="2"/>
                  <a:ea typeface="Open Sans bold" pitchFamily="2"/>
                  <a:cs typeface="Open Sans bold" pitchFamily="2"/>
                </a:rPr>
                <a:t>TEXT…</a:t>
              </a:r>
            </a:p>
          </p:txBody>
        </p:sp>
        <p:sp>
          <p:nvSpPr>
            <p:cNvPr id="12" name="Forme libre 10">
              <a:extLst>
                <a:ext uri="{FF2B5EF4-FFF2-40B4-BE49-F238E27FC236}">
                  <a16:creationId xmlns:a16="http://schemas.microsoft.com/office/drawing/2014/main" id="{0C63227E-0C99-E9BF-A202-805F98F98AE6}"/>
                </a:ext>
              </a:extLst>
            </p:cNvPr>
            <p:cNvSpPr/>
            <p:nvPr/>
          </p:nvSpPr>
          <p:spPr>
            <a:xfrm>
              <a:off x="5183642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09B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3" name="Forme libre 11">
              <a:extLst>
                <a:ext uri="{FF2B5EF4-FFF2-40B4-BE49-F238E27FC236}">
                  <a16:creationId xmlns:a16="http://schemas.microsoft.com/office/drawing/2014/main" id="{7FE5AA49-DF48-298B-D331-FE888C7B634F}"/>
                </a:ext>
              </a:extLst>
            </p:cNvPr>
            <p:cNvSpPr/>
            <p:nvPr/>
          </p:nvSpPr>
          <p:spPr>
            <a:xfrm>
              <a:off x="4430075" y="4788813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18/04/22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rgbClr val="609BC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28D89-973D-1F79-8DE2-9C030D85A2CF}"/>
                </a:ext>
              </a:extLst>
            </p:cNvPr>
            <p:cNvSpPr/>
            <p:nvPr/>
          </p:nvSpPr>
          <p:spPr>
            <a:xfrm rot="17699996">
              <a:off x="5008057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5" name="Forme libre 13">
              <a:extLst>
                <a:ext uri="{FF2B5EF4-FFF2-40B4-BE49-F238E27FC236}">
                  <a16:creationId xmlns:a16="http://schemas.microsoft.com/office/drawing/2014/main" id="{C6D0754A-1866-7E62-470A-0F788369BDE5}"/>
                </a:ext>
              </a:extLst>
            </p:cNvPr>
            <p:cNvSpPr/>
            <p:nvPr/>
          </p:nvSpPr>
          <p:spPr>
            <a:xfrm>
              <a:off x="6324520" y="4207959"/>
              <a:ext cx="498658" cy="498658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chemeClr val="accent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>
                <a:solidFill>
                  <a:schemeClr val="accent4"/>
                </a:solidFill>
              </a:endParaRPr>
            </a:p>
          </p:txBody>
        </p:sp>
        <p:sp>
          <p:nvSpPr>
            <p:cNvPr id="16" name="Forme libre 14">
              <a:extLst>
                <a:ext uri="{FF2B5EF4-FFF2-40B4-BE49-F238E27FC236}">
                  <a16:creationId xmlns:a16="http://schemas.microsoft.com/office/drawing/2014/main" id="{09F0F839-F31D-37A2-6A33-6B1F3CCC4947}"/>
                </a:ext>
              </a:extLst>
            </p:cNvPr>
            <p:cNvSpPr/>
            <p:nvPr/>
          </p:nvSpPr>
          <p:spPr>
            <a:xfrm>
              <a:off x="5631368" y="4799018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07999" tIns="0" rIns="215999" bIns="0" anchor="ctr" anchorCtr="0" compatLnSpc="1">
              <a:noAutofit/>
            </a:bodyPr>
            <a:lstStyle/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05/08/22</a:t>
              </a:r>
            </a:p>
            <a:p>
              <a:pPr marL="0" marR="0" lvl="0" indent="0" algn="r" defTabSz="533396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1200" cap="none" spc="0" baseline="0">
                  <a:solidFill>
                    <a:schemeClr val="accent4"/>
                  </a:solidFill>
                  <a:uFillTx/>
                  <a:latin typeface="Open Sans" pitchFamily="2"/>
                  <a:ea typeface="Open Sans" pitchFamily="2"/>
                  <a:cs typeface="Open Sans" pitchFamily="2"/>
                </a:rPr>
                <a:t>TEXT…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AA5010-C32D-2383-751B-FB628FC73874}"/>
                </a:ext>
              </a:extLst>
            </p:cNvPr>
            <p:cNvSpPr/>
            <p:nvPr/>
          </p:nvSpPr>
          <p:spPr>
            <a:xfrm rot="17699996">
              <a:off x="5716918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8" name="Forme libre 16">
              <a:extLst>
                <a:ext uri="{FF2B5EF4-FFF2-40B4-BE49-F238E27FC236}">
                  <a16:creationId xmlns:a16="http://schemas.microsoft.com/office/drawing/2014/main" id="{1B6473EC-E14B-2F33-FFC7-54B8DF4F5E73}"/>
                </a:ext>
              </a:extLst>
            </p:cNvPr>
            <p:cNvSpPr/>
            <p:nvPr/>
          </p:nvSpPr>
          <p:spPr>
            <a:xfrm>
              <a:off x="7411147" y="4594155"/>
              <a:ext cx="208848" cy="208848"/>
            </a:xfrm>
            <a:custGeom>
              <a:avLst>
                <a:gd name="f8" fmla="val 50000"/>
              </a:avLst>
              <a:gdLst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val 50000"/>
                <a:gd name="f9" fmla="+- 0 0 -360"/>
                <a:gd name="f10" fmla="+- 0 0 -270"/>
                <a:gd name="f11" fmla="+- 0 0 -180"/>
                <a:gd name="f12" fmla="abs f4"/>
                <a:gd name="f13" fmla="abs f5"/>
                <a:gd name="f14" fmla="abs f6"/>
                <a:gd name="f15" fmla="val f7"/>
                <a:gd name="f16" fmla="val f8"/>
                <a:gd name="f17" fmla="*/ f9 f1 1"/>
                <a:gd name="f18" fmla="*/ f10 f1 1"/>
                <a:gd name="f19" fmla="*/ f11 f1 1"/>
                <a:gd name="f20" fmla="?: f12 f4 1"/>
                <a:gd name="f21" fmla="?: f13 f5 1"/>
                <a:gd name="f22" fmla="?: f14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2"/>
                <a:gd name="f31" fmla="+- f24 0 f2"/>
                <a:gd name="f32" fmla="+- f25 0 f2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15 f33 1"/>
                <a:gd name="f39" fmla="+- f37 0 f15"/>
                <a:gd name="f40" fmla="+- f36 0 f15"/>
                <a:gd name="f41" fmla="*/ f37 f33 1"/>
                <a:gd name="f42" fmla="*/ f36 f33 1"/>
                <a:gd name="f43" fmla="*/ f39 1 2"/>
                <a:gd name="f44" fmla="min f40 f39"/>
                <a:gd name="f45" fmla="+- f15 f43 0"/>
                <a:gd name="f46" fmla="*/ f44 f16 1"/>
                <a:gd name="f47" fmla="*/ f46 1 100000"/>
                <a:gd name="f48" fmla="*/ f45 f33 1"/>
                <a:gd name="f49" fmla="+- f36 0 f47"/>
                <a:gd name="f50" fmla="*/ f47 f33 1"/>
                <a:gd name="f51" fmla="*/ f49 1 2"/>
                <a:gd name="f52" fmla="+- f49 0 f47"/>
                <a:gd name="f53" fmla="*/ f49 f33 1"/>
                <a:gd name="f54" fmla="?: f52 f47 f15"/>
                <a:gd name="f55" fmla="?: f52 f49 f36"/>
                <a:gd name="f56" fmla="*/ f51 f33 1"/>
                <a:gd name="f57" fmla="*/ f54 f33 1"/>
                <a:gd name="f58" fmla="*/ f55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56" y="f38"/>
                </a:cxn>
                <a:cxn ang="f31">
                  <a:pos x="f50" y="f48"/>
                </a:cxn>
                <a:cxn ang="f32">
                  <a:pos x="f56" y="f41"/>
                </a:cxn>
              </a:cxnLst>
              <a:rect l="f57" t="f38" r="f58" b="f41"/>
              <a:pathLst>
                <a:path>
                  <a:moveTo>
                    <a:pt x="f38" y="f38"/>
                  </a:moveTo>
                  <a:lnTo>
                    <a:pt x="f53" y="f38"/>
                  </a:lnTo>
                  <a:lnTo>
                    <a:pt x="f42" y="f48"/>
                  </a:lnTo>
                  <a:lnTo>
                    <a:pt x="f53" y="f41"/>
                  </a:lnTo>
                  <a:lnTo>
                    <a:pt x="f38" y="f41"/>
                  </a:lnTo>
                  <a:lnTo>
                    <a:pt x="f50" y="f48"/>
                  </a:lnTo>
                  <a:close/>
                </a:path>
              </a:pathLst>
            </a:custGeom>
            <a:solidFill>
              <a:srgbClr val="2E5C9A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19" name="Forme libre 17">
              <a:extLst>
                <a:ext uri="{FF2B5EF4-FFF2-40B4-BE49-F238E27FC236}">
                  <a16:creationId xmlns:a16="http://schemas.microsoft.com/office/drawing/2014/main" id="{5F8FF2BC-B962-D297-23A9-3B8769DF394E}"/>
                </a:ext>
              </a:extLst>
            </p:cNvPr>
            <p:cNvSpPr/>
            <p:nvPr/>
          </p:nvSpPr>
          <p:spPr>
            <a:xfrm rot="17699996">
              <a:off x="5622781" y="5009386"/>
              <a:ext cx="1282619" cy="61843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2621"/>
                <a:gd name="f7" fmla="val 618432"/>
                <a:gd name="f8" fmla="+- 0 0 -90"/>
                <a:gd name="f9" fmla="*/ f3 1 1282621"/>
                <a:gd name="f10" fmla="*/ f4 1 61843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1282621"/>
                <a:gd name="f19" fmla="*/ f15 1 618432"/>
                <a:gd name="f20" fmla="*/ 0 f16 1"/>
                <a:gd name="f21" fmla="*/ 0 f15 1"/>
                <a:gd name="f22" fmla="*/ 1282621 f16 1"/>
                <a:gd name="f23" fmla="*/ 618432 f15 1"/>
                <a:gd name="f24" fmla="+- f17 0 f1"/>
                <a:gd name="f25" fmla="*/ f20 1 1282621"/>
                <a:gd name="f26" fmla="*/ f21 1 618432"/>
                <a:gd name="f27" fmla="*/ f22 1 1282621"/>
                <a:gd name="f28" fmla="*/ f23 1 61843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1282621" h="61843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0" tIns="0" rIns="91440" bIns="0" anchor="ctr" anchorCtr="0" compatLnSpc="1">
              <a:noAutofit/>
            </a:bodyPr>
            <a:lstStyle/>
            <a:p>
              <a:pPr marL="0" marR="0" lvl="0" indent="0" algn="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3600" b="0" i="0" u="none" strike="noStrike" kern="1200" cap="none" spc="0" baseline="0">
                <a:solidFill>
                  <a:srgbClr val="003399"/>
                </a:solidFill>
                <a:uFillTx/>
                <a:latin typeface="Open Sans 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9B9D10-1CE5-B30E-2B5E-EA1A879049D1}"/>
                </a:ext>
              </a:extLst>
            </p:cNvPr>
            <p:cNvSpPr/>
            <p:nvPr/>
          </p:nvSpPr>
          <p:spPr>
            <a:xfrm rot="17699996">
              <a:off x="6425770" y="3303600"/>
              <a:ext cx="1282619" cy="61843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fr-FR"/>
            </a:p>
          </p:txBody>
        </p:sp>
      </p:grpSp>
      <p:cxnSp>
        <p:nvCxnSpPr>
          <p:cNvPr id="21" name="Connecteur droit avec flèche 3">
            <a:extLst>
              <a:ext uri="{FF2B5EF4-FFF2-40B4-BE49-F238E27FC236}">
                <a16:creationId xmlns:a16="http://schemas.microsoft.com/office/drawing/2014/main" id="{516BDBBB-F896-F3C1-5253-A3E918588E3B}"/>
              </a:ext>
            </a:extLst>
          </p:cNvPr>
          <p:cNvCxnSpPr/>
          <p:nvPr/>
        </p:nvCxnSpPr>
        <p:spPr>
          <a:xfrm>
            <a:off x="1423894" y="4693011"/>
            <a:ext cx="6119906" cy="0"/>
          </a:xfrm>
          <a:prstGeom prst="straightConnector1">
            <a:avLst/>
          </a:prstGeom>
          <a:noFill/>
          <a:ln w="9528" cap="flat">
            <a:solidFill>
              <a:srgbClr val="2E5C9A"/>
            </a:solidFill>
            <a:custDash>
              <a:ds d="299906" sp="299906"/>
            </a:custDash>
            <a:round/>
          </a:ln>
        </p:spPr>
      </p:cxnSp>
    </p:spTree>
    <p:extLst>
      <p:ext uri="{BB962C8B-B14F-4D97-AF65-F5344CB8AC3E}">
        <p14:creationId xmlns:p14="http://schemas.microsoft.com/office/powerpoint/2010/main" val="142399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1E0A-461C-471D-DA3D-4AA80416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55" y="2130423"/>
            <a:ext cx="7772401" cy="1791872"/>
          </a:xfrm>
        </p:spPr>
        <p:txBody>
          <a:bodyPr>
            <a:normAutofit/>
          </a:bodyPr>
          <a:lstStyle/>
          <a:p>
            <a:r>
              <a:rPr lang="en-GB" dirty="0"/>
              <a:t>Title, Open Sans Bold.</a:t>
            </a:r>
            <a:br>
              <a:rPr lang="en-GB" dirty="0"/>
            </a:br>
            <a:r>
              <a:rPr lang="en-GB" sz="2800" b="0" dirty="0">
                <a:solidFill>
                  <a:schemeClr val="accent4"/>
                </a:solidFill>
              </a:rPr>
              <a:t>Brussels, 29 June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4A37C-87E6-4492-CB1A-85BB7E260AA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04055" y="3922295"/>
            <a:ext cx="7772400" cy="1500182"/>
          </a:xfrm>
        </p:spPr>
        <p:txBody>
          <a:bodyPr/>
          <a:lstStyle/>
          <a:p>
            <a:r>
              <a:rPr lang="fr-FR" b="1" dirty="0"/>
              <a:t>Jean Schmit</a:t>
            </a:r>
            <a:r>
              <a:rPr lang="fr-FR" dirty="0"/>
              <a:t>, Senior </a:t>
            </a:r>
            <a:r>
              <a:rPr lang="fr-FR" dirty="0" err="1"/>
              <a:t>Managing</a:t>
            </a:r>
            <a:r>
              <a:rPr lang="fr-FR" dirty="0"/>
              <a:t> Partner</a:t>
            </a:r>
          </a:p>
        </p:txBody>
      </p:sp>
    </p:spTree>
    <p:extLst>
      <p:ext uri="{BB962C8B-B14F-4D97-AF65-F5344CB8AC3E}">
        <p14:creationId xmlns:p14="http://schemas.microsoft.com/office/powerpoint/2010/main" val="356787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DE44E-5D61-3B2C-84F8-98E0AC52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Title, Open Sans Bold.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C7686-EFC5-C3FD-492A-C9B61F3CB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Introduction Text, Open Sans Regular.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1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2</a:t>
            </a:r>
          </a:p>
          <a:p>
            <a:pPr marL="457200" lvl="1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Item 3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454950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EE41EF-EF93-263C-93A1-4406DDFCD3FB}"/>
              </a:ext>
            </a:extLst>
          </p:cNvPr>
          <p:cNvSpPr txBox="1">
            <a:spLocks/>
          </p:cNvSpPr>
          <p:nvPr/>
        </p:nvSpPr>
        <p:spPr>
          <a:xfrm>
            <a:off x="704055" y="2130422"/>
            <a:ext cx="7772401" cy="218891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3800" dirty="0">
                <a:solidFill>
                  <a:schemeClr val="tx1"/>
                </a:solidFill>
              </a:rPr>
              <a:t>Transition,</a:t>
            </a:r>
          </a:p>
          <a:p>
            <a:pPr algn="r"/>
            <a:r>
              <a:rPr lang="en-GB" sz="3800" dirty="0">
                <a:solidFill>
                  <a:schemeClr val="accent3"/>
                </a:solidFill>
              </a:rPr>
              <a:t>Open Sans Bold.</a:t>
            </a:r>
          </a:p>
        </p:txBody>
      </p:sp>
    </p:spTree>
    <p:extLst>
      <p:ext uri="{BB962C8B-B14F-4D97-AF65-F5344CB8AC3E}">
        <p14:creationId xmlns:p14="http://schemas.microsoft.com/office/powerpoint/2010/main" val="1166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CF233-7022-19D7-1F2D-3556784F2FFE}"/>
              </a:ext>
            </a:extLst>
          </p:cNvPr>
          <p:cNvSpPr txBox="1">
            <a:spLocks/>
          </p:cNvSpPr>
          <p:nvPr/>
        </p:nvSpPr>
        <p:spPr>
          <a:xfrm>
            <a:off x="704055" y="2139351"/>
            <a:ext cx="7772401" cy="3943955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8000" dirty="0">
                <a:solidFill>
                  <a:schemeClr val="tx1"/>
                </a:solidFill>
              </a:rPr>
              <a:t>Q&amp;A</a:t>
            </a:r>
          </a:p>
          <a:p>
            <a:endParaRPr lang="en-GB" sz="2800" b="0" dirty="0">
              <a:solidFill>
                <a:schemeClr val="accent3"/>
              </a:solidFill>
            </a:endParaRPr>
          </a:p>
          <a:p>
            <a:endParaRPr lang="en-GB" sz="2800" b="0" dirty="0">
              <a:solidFill>
                <a:schemeClr val="tx1"/>
              </a:solidFill>
            </a:endParaRPr>
          </a:p>
          <a:p>
            <a:r>
              <a:rPr lang="en-GB" sz="2800" b="0" dirty="0">
                <a:solidFill>
                  <a:schemeClr val="tx1"/>
                </a:solidFill>
              </a:rPr>
              <a:t>Question Text Open Sans Regular </a:t>
            </a:r>
          </a:p>
          <a:p>
            <a:r>
              <a:rPr lang="en-GB" sz="2800" b="0" dirty="0">
                <a:solidFill>
                  <a:schemeClr val="tx1"/>
                </a:solidFill>
              </a:rPr>
              <a:t>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?</a:t>
            </a:r>
          </a:p>
          <a:p>
            <a:endParaRPr lang="en-GB" sz="8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5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2">
            <a:extLst>
              <a:ext uri="{FF2B5EF4-FFF2-40B4-BE49-F238E27FC236}">
                <a16:creationId xmlns:a16="http://schemas.microsoft.com/office/drawing/2014/main" id="{D9E1C6CD-4F98-BE10-D3D8-1829E483D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4879" y="2181474"/>
            <a:ext cx="8554242" cy="16061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787FE717-1912-61E1-2010-2196DF8D7A96}"/>
              </a:ext>
            </a:extLst>
          </p:cNvPr>
          <p:cNvSpPr txBox="1">
            <a:spLocks/>
          </p:cNvSpPr>
          <p:nvPr/>
        </p:nvSpPr>
        <p:spPr>
          <a:xfrm>
            <a:off x="685800" y="4312907"/>
            <a:ext cx="7772401" cy="892140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0889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88BB-D6C9-F41A-1F1D-E04A01A55FB0}"/>
              </a:ext>
            </a:extLst>
          </p:cNvPr>
          <p:cNvSpPr txBox="1">
            <a:spLocks/>
          </p:cNvSpPr>
          <p:nvPr/>
        </p:nvSpPr>
        <p:spPr>
          <a:xfrm>
            <a:off x="685800" y="2130422"/>
            <a:ext cx="7772401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/>
            <a:r>
              <a:rPr lang="en-GB" sz="2800" b="0" dirty="0">
                <a:solidFill>
                  <a:schemeClr val="tx1"/>
                </a:solidFill>
              </a:rPr>
              <a:t>“Quote Text, Open Sans Regular.</a:t>
            </a:r>
          </a:p>
          <a:p>
            <a:pPr algn="ctr"/>
            <a:r>
              <a:rPr lang="en-GB" sz="2800" b="0" dirty="0">
                <a:solidFill>
                  <a:schemeClr val="tx1"/>
                </a:solidFill>
              </a:rPr>
              <a:t> Lorem ipsum </a:t>
            </a:r>
            <a:r>
              <a:rPr lang="en-GB" sz="2800" b="0" dirty="0" err="1">
                <a:solidFill>
                  <a:schemeClr val="tx1"/>
                </a:solidFill>
              </a:rPr>
              <a:t>dolor</a:t>
            </a:r>
            <a:r>
              <a:rPr lang="en-GB" sz="2800" b="0" dirty="0">
                <a:solidFill>
                  <a:schemeClr val="tx1"/>
                </a:solidFill>
              </a:rPr>
              <a:t> sit </a:t>
            </a:r>
            <a:r>
              <a:rPr lang="en-GB" sz="2800" b="0" dirty="0" err="1">
                <a:solidFill>
                  <a:schemeClr val="tx1"/>
                </a:solidFill>
              </a:rPr>
              <a:t>amet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consectetur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/>
              <a:t>adipiscing</a:t>
            </a:r>
            <a:r>
              <a:rPr lang="en-GB" sz="2800" b="0" dirty="0"/>
              <a:t> </a:t>
            </a:r>
            <a:r>
              <a:rPr lang="en-GB" sz="2800" b="0" dirty="0" err="1"/>
              <a:t>elit</a:t>
            </a:r>
            <a:r>
              <a:rPr lang="en-GB" sz="2800" b="0" dirty="0">
                <a:solidFill>
                  <a:schemeClr val="tx1"/>
                </a:solidFill>
              </a:rPr>
              <a:t>, </a:t>
            </a:r>
            <a:r>
              <a:rPr lang="en-GB" sz="2800" b="0" dirty="0" err="1">
                <a:solidFill>
                  <a:schemeClr val="tx1"/>
                </a:solidFill>
              </a:rPr>
              <a:t>sed</a:t>
            </a:r>
            <a:r>
              <a:rPr lang="en-GB" sz="2800" b="0" dirty="0">
                <a:solidFill>
                  <a:schemeClr val="tx1"/>
                </a:solidFill>
              </a:rPr>
              <a:t> do </a:t>
            </a:r>
            <a:r>
              <a:rPr lang="en-GB" sz="2800" b="0" dirty="0" err="1">
                <a:solidFill>
                  <a:schemeClr val="tx1"/>
                </a:solidFill>
              </a:rPr>
              <a:t>eiusmod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tempor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incididunt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err="1">
                <a:solidFill>
                  <a:schemeClr val="tx1"/>
                </a:solidFill>
              </a:rPr>
              <a:t>ut</a:t>
            </a:r>
            <a:r>
              <a:rPr lang="en-GB" sz="2800" b="0" dirty="0">
                <a:solidFill>
                  <a:schemeClr val="tx1"/>
                </a:solidFill>
              </a:rPr>
              <a:t> labore et dolore magna </a:t>
            </a:r>
            <a:r>
              <a:rPr lang="en-GB" sz="2800" b="0" dirty="0" err="1">
                <a:solidFill>
                  <a:schemeClr val="tx1"/>
                </a:solidFill>
              </a:rPr>
              <a:t>aliqua</a:t>
            </a:r>
            <a:r>
              <a:rPr lang="en-GB" sz="2800" b="0" dirty="0">
                <a:solidFill>
                  <a:schemeClr val="tx1"/>
                </a:solidFill>
              </a:rPr>
              <a:t>.”</a:t>
            </a:r>
          </a:p>
          <a:p>
            <a:pPr algn="ctr"/>
            <a:endParaRPr lang="en-GB" sz="2800" b="0" dirty="0">
              <a:solidFill>
                <a:schemeClr val="tx1"/>
              </a:solidFill>
            </a:endParaRPr>
          </a:p>
          <a:p>
            <a:pPr algn="r"/>
            <a:r>
              <a:rPr lang="en-GB" sz="2800" b="0" i="1" dirty="0">
                <a:solidFill>
                  <a:schemeClr val="accent3"/>
                </a:solidFill>
              </a:rPr>
              <a:t>Jean </a:t>
            </a:r>
            <a:r>
              <a:rPr lang="en-GB" sz="2800" b="0" i="1" dirty="0" err="1">
                <a:solidFill>
                  <a:schemeClr val="accent3"/>
                </a:solidFill>
              </a:rPr>
              <a:t>Schmit</a:t>
            </a:r>
            <a:endParaRPr lang="en-GB" sz="2800" b="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3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3414223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5320966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704056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65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BC4A9495-D7C8-7BA2-691F-43A9CA8EB5B6}"/>
              </a:ext>
            </a:extLst>
          </p:cNvPr>
          <p:cNvSpPr/>
          <p:nvPr/>
        </p:nvSpPr>
        <p:spPr>
          <a:xfrm>
            <a:off x="0" y="2130423"/>
            <a:ext cx="5729776" cy="3803218"/>
          </a:xfrm>
          <a:prstGeom prst="rect">
            <a:avLst/>
          </a:prstGeom>
          <a:solidFill>
            <a:schemeClr val="accent3"/>
          </a:solidFill>
          <a:ln cap="flat"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83A8D0"/>
              </a:solidFill>
              <a:uFillTx/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6B54FA4B-3C15-17F3-ABC7-DB5CE53A969D}"/>
              </a:ext>
            </a:extLst>
          </p:cNvPr>
          <p:cNvSpPr txBox="1"/>
          <p:nvPr/>
        </p:nvSpPr>
        <p:spPr>
          <a:xfrm>
            <a:off x="1906743" y="3622523"/>
            <a:ext cx="231459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Open Sans"/>
                <a:cs typeface="Open Sans"/>
              </a:rPr>
              <a:t>Place image in this area.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4682D9-4C25-E827-E80A-D568C3786B9E}"/>
              </a:ext>
            </a:extLst>
          </p:cNvPr>
          <p:cNvSpPr txBox="1">
            <a:spLocks/>
          </p:cNvSpPr>
          <p:nvPr/>
        </p:nvSpPr>
        <p:spPr>
          <a:xfrm>
            <a:off x="6128079" y="2130422"/>
            <a:ext cx="2424156" cy="2730336"/>
          </a:xfrm>
          <a:prstGeom prst="rect">
            <a:avLst/>
          </a:prstGeom>
        </p:spPr>
        <p:txBody>
          <a:bodyPr/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3200" b="1" i="0" u="none" strike="noStrike" kern="1200" cap="none" spc="0" baseline="0">
                <a:solidFill>
                  <a:schemeClr val="accent4"/>
                </a:solidFill>
                <a:uFillTx/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en-GB" sz="2800" dirty="0">
                <a:solidFill>
                  <a:schemeClr val="tx1"/>
                </a:solidFill>
              </a:rPr>
              <a:t>Title, Open Sans Bold.</a:t>
            </a:r>
          </a:p>
          <a:p>
            <a:endParaRPr lang="en-GB" sz="2800" b="0" i="1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Regular Text, Open Sans Regular.</a:t>
            </a:r>
            <a:endParaRPr lang="en-GB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2238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reg NWE 2021-2027">
  <a:themeElements>
    <a:clrScheme name="Interreg NWE 2021-2027 P2">
      <a:dk1>
        <a:srgbClr val="003399"/>
      </a:dk1>
      <a:lt1>
        <a:srgbClr val="FFFFFF"/>
      </a:lt1>
      <a:dk2>
        <a:srgbClr val="9FAEE5"/>
      </a:dk2>
      <a:lt2>
        <a:srgbClr val="FFCC00"/>
      </a:lt2>
      <a:accent1>
        <a:srgbClr val="2E5C9A"/>
      </a:accent1>
      <a:accent2>
        <a:srgbClr val="609BC4"/>
      </a:accent2>
      <a:accent3>
        <a:srgbClr val="98BCD6"/>
      </a:accent3>
      <a:accent4>
        <a:srgbClr val="038061"/>
      </a:accent4>
      <a:accent5>
        <a:srgbClr val="F57A49"/>
      </a:accent5>
      <a:accent6>
        <a:srgbClr val="A7A2AB"/>
      </a:accent6>
      <a:hlink>
        <a:srgbClr val="2E5C9A"/>
      </a:hlink>
      <a:folHlink>
        <a:srgbClr val="03806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reg NWE 2021-2027" id="{26122861-6059-4BA6-AE0B-D0C1CAD28B7C}" vid="{A75CFF9F-8E3B-4376-95E8-AA2E36A8FC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Interreg NWE 2021-2027</Template>
  <TotalTime>42</TotalTime>
  <Words>250</Words>
  <Application>Microsoft Office PowerPoint</Application>
  <PresentationFormat>On-screen Show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Open Sans</vt:lpstr>
      <vt:lpstr>Open Sans </vt:lpstr>
      <vt:lpstr>Open Sans bold</vt:lpstr>
      <vt:lpstr>Interreg NWE 2021-2027</vt:lpstr>
      <vt:lpstr>PowerPoint Presentation</vt:lpstr>
      <vt:lpstr>Title, Open Sans Bold. Brussels, 29 June 2023</vt:lpstr>
      <vt:lpstr>Title, Open Sans Bold.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Rania Balia</dc:creator>
  <cp:lastModifiedBy>Rania Balia</cp:lastModifiedBy>
  <cp:revision>1</cp:revision>
  <dcterms:created xsi:type="dcterms:W3CDTF">2023-06-22T12:49:17Z</dcterms:created>
  <dcterms:modified xsi:type="dcterms:W3CDTF">2023-06-28T06:44:45Z</dcterms:modified>
</cp:coreProperties>
</file>