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8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38741" y="2130423"/>
            <a:ext cx="103632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840187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938740" y="3211701"/>
            <a:ext cx="103632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39200" y="1500996"/>
            <a:ext cx="27432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09600" y="1500996"/>
            <a:ext cx="8026395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12192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1"/>
            <a:ext cx="12192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3081" y="4406896"/>
            <a:ext cx="103632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63081" y="2906713"/>
            <a:ext cx="103632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1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97595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535114"/>
            <a:ext cx="5386912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600" y="2174872"/>
            <a:ext cx="5386912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93364" y="1535114"/>
            <a:ext cx="5389035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93364" y="2174872"/>
            <a:ext cx="5389035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1" y="273048"/>
            <a:ext cx="401108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66730" y="1435095"/>
            <a:ext cx="6815669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1" y="1435095"/>
            <a:ext cx="401108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4800601"/>
            <a:ext cx="73152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609600" y="612776"/>
            <a:ext cx="73152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0" y="5367335"/>
            <a:ext cx="73152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74640"/>
            <a:ext cx="7200181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600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5605" y="6356352"/>
            <a:ext cx="386080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37604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506992" y="6481539"/>
            <a:ext cx="111312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8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12032974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pic>
        <p:nvPicPr>
          <p:cNvPr id="11" name="Picture 10" descr="A black background with text and a flag&#10;&#10;Description automatically generated">
            <a:extLst>
              <a:ext uri="{FF2B5EF4-FFF2-40B4-BE49-F238E27FC236}">
                <a16:creationId xmlns:a16="http://schemas.microsoft.com/office/drawing/2014/main" id="{1B2FF34D-4E6D-8060-7F2A-7BB6C2950F7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887961" y="0"/>
            <a:ext cx="3304039" cy="1530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200" b="1" i="0" u="none" strike="noStrike" kern="1200" cap="none" spc="0" baseline="0" dirty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1A018-F51A-D25A-10BE-9048D2EE06C3}"/>
              </a:ext>
            </a:extLst>
          </p:cNvPr>
          <p:cNvSpPr txBox="1">
            <a:spLocks/>
          </p:cNvSpPr>
          <p:nvPr/>
        </p:nvSpPr>
        <p:spPr>
          <a:xfrm>
            <a:off x="3529539" y="2669725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1733678" y="1423359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4333803" y="3250144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Slide without line</a:t>
            </a:r>
          </a:p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55FE6669-5392-ED1E-13F9-DC2007D69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7C4ABF1-809C-69A4-5C30-D1315A00E9CA}"/>
              </a:ext>
            </a:extLst>
          </p:cNvPr>
          <p:cNvSpPr txBox="1">
            <a:spLocks/>
          </p:cNvSpPr>
          <p:nvPr/>
        </p:nvSpPr>
        <p:spPr>
          <a:xfrm>
            <a:off x="2209801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99C33F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2195656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6096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946E"/>
              </a:solidFill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1811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1811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1811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6096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7A49"/>
              </a:solidFill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6096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6096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3923962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003399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9FAEE5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FFCC00"/>
                </a:solidFill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8261684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2E5C9A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609BC4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98BCD6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98BCD6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7A49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946E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A7A2AB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A7A2AB"/>
                </a:solidFill>
                <a:latin typeface="Open Sans"/>
                <a:cs typeface="Open Sans"/>
              </a:rPr>
              <a:t>Highlight Color</a:t>
            </a: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6096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6096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3797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3797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33BFA6"/>
              </a:solidFill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3797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3797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5963202" y="2062850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dirty="0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38061"/>
                </a:solidFill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kern="0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dirty="0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dirty="0">
              <a:solidFill>
                <a:srgbClr val="9ACA3C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dirty="0" err="1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DA5C57"/>
                </a:solidFill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3797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2656265" y="2141434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2656265" y="2149901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3048004" y="2250686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2459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2483544" y="1761071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3117003" y="2971509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algn="r" defTabSz="1600200">
                <a:lnSpc>
                  <a:spcPct val="90000"/>
                </a:lnSpc>
                <a:spcAft>
                  <a:spcPts val="1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>
                <a:solidFill>
                  <a:srgbClr val="003399"/>
                </a:solidFill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2947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9539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22B6171-E8AF-FFEA-4D81-7C8D0290EDE0}"/>
              </a:ext>
            </a:extLst>
          </p:cNvPr>
          <p:cNvSpPr txBox="1">
            <a:spLocks/>
          </p:cNvSpPr>
          <p:nvPr/>
        </p:nvSpPr>
        <p:spPr>
          <a:xfrm>
            <a:off x="3529540" y="3922295"/>
            <a:ext cx="7772400" cy="150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r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None/>
              <a:tabLst/>
              <a:defRPr lang="fr-FR" sz="2000" b="0" i="0" u="none" strike="noStrike" kern="1200" cap="none" spc="0" baseline="0">
                <a:solidFill>
                  <a:schemeClr val="accent3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42950" marR="0" lvl="1" indent="-285750" algn="l" defTabSz="457200" rtl="0" eaLnBrk="1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20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0" marR="0" lvl="2" indent="-228600" algn="l" defTabSz="457200" rtl="0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lang="fr-FR" sz="18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00" marR="0" lvl="3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00" marR="0" lvl="4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»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Jean Schmit</a:t>
            </a:r>
            <a:r>
              <a:rPr lang="de-DE"/>
              <a:t>, Senior Managing Partner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520C4-D402-4F64-0E00-04FD64F04DC3}"/>
              </a:ext>
            </a:extLst>
          </p:cNvPr>
          <p:cNvSpPr txBox="1">
            <a:spLocks/>
          </p:cNvSpPr>
          <p:nvPr/>
        </p:nvSpPr>
        <p:spPr>
          <a:xfrm>
            <a:off x="3529539" y="2130423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F5DEA-0CAC-6897-75C2-A2F0BE03D408}"/>
              </a:ext>
            </a:extLst>
          </p:cNvPr>
          <p:cNvSpPr txBox="1">
            <a:spLocks/>
          </p:cNvSpPr>
          <p:nvPr/>
        </p:nvSpPr>
        <p:spPr>
          <a:xfrm>
            <a:off x="609600" y="2139352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8879" y="2181474"/>
            <a:ext cx="8554242" cy="16061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9D971C3-81FD-70CF-A03A-E99AAF6EDFFA}"/>
              </a:ext>
            </a:extLst>
          </p:cNvPr>
          <p:cNvSpPr txBox="1">
            <a:spLocks/>
          </p:cNvSpPr>
          <p:nvPr/>
        </p:nvSpPr>
        <p:spPr>
          <a:xfrm>
            <a:off x="260072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2209801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4938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6844967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2228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152400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3430744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652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3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9ACA3C"/>
      </a:accent4>
      <a:accent5>
        <a:srgbClr val="F57A49"/>
      </a:accent5>
      <a:accent6>
        <a:srgbClr val="A7A2AB"/>
      </a:accent6>
      <a:hlink>
        <a:srgbClr val="2E5C9A"/>
      </a:hlink>
      <a:folHlink>
        <a:srgbClr val="9ACA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51</TotalTime>
  <Words>252</Words>
  <Application>Microsoft Office PowerPoint</Application>
  <PresentationFormat>Widescreen</PresentationFormat>
  <Paragraphs>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3</cp:revision>
  <dcterms:created xsi:type="dcterms:W3CDTF">2023-06-22T12:49:17Z</dcterms:created>
  <dcterms:modified xsi:type="dcterms:W3CDTF">2024-01-23T15:42:16Z</dcterms:modified>
</cp:coreProperties>
</file>