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6" r:id="rId3"/>
    <p:sldId id="298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9" r:id="rId12"/>
    <p:sldId id="311" r:id="rId13"/>
    <p:sldId id="312" r:id="rId14"/>
    <p:sldId id="313" r:id="rId15"/>
    <p:sldId id="314" r:id="rId16"/>
    <p:sldId id="315" r:id="rId17"/>
    <p:sldId id="316" r:id="rId18"/>
    <p:sldId id="317" r:id="rId19"/>
    <p:sldId id="318" r:id="rId2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5C57"/>
    <a:srgbClr val="2EB2A4"/>
    <a:srgbClr val="99C33F"/>
    <a:srgbClr val="038061"/>
    <a:srgbClr val="3EA3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68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v>Project Ideas per theme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000d_</c:v>
          </c:tx>
          <c:dPt>
            <c:idx val="0"/>
            <c:bubble3D val="0"/>
            <c:spPr>
              <a:solidFill>
                <a:srgbClr val="609BC4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B965-487A-B425-B896D76AF635}"/>
              </c:ext>
            </c:extLst>
          </c:dPt>
          <c:dPt>
            <c:idx val="1"/>
            <c:bubble3D val="0"/>
            <c:spPr>
              <a:solidFill>
                <a:srgbClr val="98BCD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B965-487A-B425-B896D76AF635}"/>
              </c:ext>
            </c:extLst>
          </c:dPt>
          <c:dPt>
            <c:idx val="2"/>
            <c:bubble3D val="0"/>
            <c:spPr>
              <a:solidFill>
                <a:srgbClr val="2E5C9A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B965-487A-B425-B896D76AF635}"/>
              </c:ext>
            </c:extLst>
          </c:dPt>
          <c:dPt>
            <c:idx val="3"/>
            <c:bubble3D val="0"/>
            <c:spPr>
              <a:solidFill>
                <a:srgbClr val="F57A49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B965-487A-B425-B896D76AF635}"/>
              </c:ext>
            </c:extLst>
          </c:dPt>
          <c:dPt>
            <c:idx val="4"/>
            <c:bubble3D val="0"/>
            <c:spPr>
              <a:solidFill>
                <a:srgbClr val="F5946E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B965-487A-B425-B896D76AF635}"/>
              </c:ext>
            </c:extLst>
          </c:dPt>
          <c:cat>
            <c:strLit>
              <c:ptCount val="5"/>
              <c:pt idx="0">
                <c:v>Sample 1</c:v>
              </c:pt>
              <c:pt idx="1">
                <c:v>Sample 2</c:v>
              </c:pt>
              <c:pt idx="2">
                <c:v>Sample 3</c:v>
              </c:pt>
              <c:pt idx="3">
                <c:v>Sample 4</c:v>
              </c:pt>
              <c:pt idx="4">
                <c:v>Sample 5</c:v>
              </c:pt>
            </c:strLit>
          </c:cat>
          <c:val>
            <c:numLit>
              <c:formatCode>General</c:formatCode>
              <c:ptCount val="5"/>
              <c:pt idx="0">
                <c:v>29</c:v>
              </c:pt>
              <c:pt idx="1">
                <c:v>21</c:v>
              </c:pt>
              <c:pt idx="2">
                <c:v>33</c:v>
              </c:pt>
              <c:pt idx="3">
                <c:v>3</c:v>
              </c:pt>
              <c:pt idx="4">
                <c:v>14</c:v>
              </c:pt>
            </c:numLit>
          </c:val>
          <c:extLst>
            <c:ext xmlns:c16="http://schemas.microsoft.com/office/drawing/2014/chart" uri="{C3380CC4-5D6E-409C-BE32-E72D297353CC}">
              <c16:uniqueId val="{0000000A-B965-487A-B425-B896D76AF6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</c:pieChart>
      <c:spPr>
        <a:noFill/>
        <a:ln>
          <a:noFill/>
        </a:ln>
      </c:spPr>
    </c:plotArea>
    <c:legend>
      <c:legendPos val="r"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lang="fr-FR" sz="1800" b="0" i="0" u="none" strike="noStrike" kern="1200" baseline="0">
              <a:solidFill>
                <a:schemeClr val="accent6">
                  <a:lumMod val="50000"/>
                </a:schemeClr>
              </a:solidFill>
              <a:latin typeface="Open Sans" pitchFamily="2"/>
              <a:ea typeface="Open Sans" pitchFamily="2"/>
              <a:cs typeface="Open Sans" pitchFamily="2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800" b="0" i="0" u="none" strike="noStrike" kern="1200" baseline="0">
          <a:solidFill>
            <a:srgbClr val="034E9F"/>
          </a:solidFill>
          <a:latin typeface="Calibri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v>Project Ideas per theme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000d_</c:v>
          </c:tx>
          <c:dPt>
            <c:idx val="0"/>
            <c:bubble3D val="0"/>
            <c:spPr>
              <a:solidFill>
                <a:srgbClr val="3EA34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232F-4496-928D-74F4B59639B4}"/>
              </c:ext>
            </c:extLst>
          </c:dPt>
          <c:dPt>
            <c:idx val="1"/>
            <c:bubble3D val="0"/>
            <c:spPr>
              <a:solidFill>
                <a:srgbClr val="038061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232F-4496-928D-74F4B59639B4}"/>
              </c:ext>
            </c:extLst>
          </c:dPt>
          <c:dPt>
            <c:idx val="2"/>
            <c:bubble3D val="0"/>
            <c:spPr>
              <a:solidFill>
                <a:srgbClr val="9ACA3C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232F-4496-928D-74F4B59639B4}"/>
              </c:ext>
            </c:extLst>
          </c:dPt>
          <c:dPt>
            <c:idx val="3"/>
            <c:bubble3D val="0"/>
            <c:spPr>
              <a:solidFill>
                <a:srgbClr val="18BAA8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232F-4496-928D-74F4B59639B4}"/>
              </c:ext>
            </c:extLst>
          </c:dPt>
          <c:dPt>
            <c:idx val="4"/>
            <c:bubble3D val="0"/>
            <c:spPr>
              <a:solidFill>
                <a:srgbClr val="DA5C57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232F-4496-928D-74F4B59639B4}"/>
              </c:ext>
            </c:extLst>
          </c:dPt>
          <c:cat>
            <c:strLit>
              <c:ptCount val="5"/>
              <c:pt idx="0">
                <c:v>Sample 1</c:v>
              </c:pt>
              <c:pt idx="1">
                <c:v>Sample 2</c:v>
              </c:pt>
              <c:pt idx="2">
                <c:v>Sample 3</c:v>
              </c:pt>
              <c:pt idx="3">
                <c:v>Sample 4</c:v>
              </c:pt>
              <c:pt idx="4">
                <c:v>Sample 5</c:v>
              </c:pt>
            </c:strLit>
          </c:cat>
          <c:val>
            <c:numLit>
              <c:formatCode>General</c:formatCode>
              <c:ptCount val="5"/>
              <c:pt idx="0">
                <c:v>29</c:v>
              </c:pt>
              <c:pt idx="1">
                <c:v>21</c:v>
              </c:pt>
              <c:pt idx="2">
                <c:v>33</c:v>
              </c:pt>
              <c:pt idx="3">
                <c:v>3</c:v>
              </c:pt>
              <c:pt idx="4">
                <c:v>14</c:v>
              </c:pt>
            </c:numLit>
          </c:val>
          <c:extLst>
            <c:ext xmlns:c16="http://schemas.microsoft.com/office/drawing/2014/chart" uri="{C3380CC4-5D6E-409C-BE32-E72D297353CC}">
              <c16:uniqueId val="{0000000A-232F-4496-928D-74F4B59639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</c:pieChart>
      <c:spPr>
        <a:noFill/>
        <a:ln>
          <a:noFill/>
        </a:ln>
      </c:spPr>
    </c:plotArea>
    <c:legend>
      <c:legendPos val="r"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lang="fr-FR" sz="1800" b="0" i="0" u="none" strike="noStrike" kern="1200" baseline="0">
              <a:solidFill>
                <a:schemeClr val="accent6">
                  <a:lumMod val="50000"/>
                </a:schemeClr>
              </a:solidFill>
              <a:latin typeface="Open Sans" pitchFamily="2"/>
              <a:ea typeface="Open Sans" pitchFamily="2"/>
              <a:cs typeface="Open Sans" pitchFamily="2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800" b="0" i="0" u="none" strike="noStrike" kern="1200" baseline="0">
          <a:solidFill>
            <a:srgbClr val="034E9F"/>
          </a:solidFill>
          <a:latin typeface="Calibri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v>Série 1</c:v>
          </c:tx>
          <c:spPr>
            <a:solidFill>
              <a:srgbClr val="83A8D0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DA5C57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CE63-4FCD-A496-A9DD70E8EC3E}"/>
              </c:ext>
            </c:extLst>
          </c:dPt>
          <c:dPt>
            <c:idx val="1"/>
            <c:invertIfNegative val="0"/>
            <c:bubble3D val="0"/>
            <c:spPr>
              <a:solidFill>
                <a:srgbClr val="18BAA8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CE63-4FCD-A496-A9DD70E8EC3E}"/>
              </c:ext>
            </c:extLst>
          </c:dPt>
          <c:dPt>
            <c:idx val="2"/>
            <c:invertIfNegative val="0"/>
            <c:bubble3D val="0"/>
            <c:spPr>
              <a:solidFill>
                <a:srgbClr val="9ACA3C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CE63-4FCD-A496-A9DD70E8EC3E}"/>
              </c:ext>
            </c:extLst>
          </c:dPt>
          <c:dPt>
            <c:idx val="3"/>
            <c:invertIfNegative val="0"/>
            <c:bubble3D val="0"/>
            <c:spPr>
              <a:solidFill>
                <a:srgbClr val="038061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CE63-4FCD-A496-A9DD70E8EC3E}"/>
              </c:ext>
            </c:extLst>
          </c:dPt>
          <c:dPt>
            <c:idx val="4"/>
            <c:invertIfNegative val="0"/>
            <c:bubble3D val="0"/>
            <c:spPr>
              <a:solidFill>
                <a:srgbClr val="3EA34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CE63-4FCD-A496-A9DD70E8EC3E}"/>
              </c:ext>
            </c:extLst>
          </c:dPt>
          <c:cat>
            <c:strLit>
              <c:ptCount val="5"/>
              <c:pt idx="0">
                <c:v>Inclusive society</c:v>
              </c:pt>
              <c:pt idx="1">
                <c:v>Innovation and resilience</c:v>
              </c:pt>
              <c:pt idx="2">
                <c:v>Circular economy</c:v>
              </c:pt>
              <c:pt idx="3">
                <c:v>Energy transition</c:v>
              </c:pt>
              <c:pt idx="4">
                <c:v>Climate and environment</c:v>
              </c:pt>
            </c:strLit>
          </c:cat>
          <c:val>
            <c:numLit>
              <c:formatCode>General</c:formatCode>
              <c:ptCount val="5"/>
              <c:pt idx="0">
                <c:v>6.2</c:v>
              </c:pt>
              <c:pt idx="1">
                <c:v>5.2</c:v>
              </c:pt>
              <c:pt idx="2">
                <c:v>3.2</c:v>
              </c:pt>
              <c:pt idx="3">
                <c:v>2.2000000000000002</c:v>
              </c:pt>
              <c:pt idx="4">
                <c:v>4.2</c:v>
              </c:pt>
            </c:numLit>
          </c:val>
          <c:extLst>
            <c:ext xmlns:c16="http://schemas.microsoft.com/office/drawing/2014/chart" uri="{C3380CC4-5D6E-409C-BE32-E72D297353CC}">
              <c16:uniqueId val="{0000000A-CE63-4FCD-A496-A9DD70E8EC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58"/>
        <c:axId val="1576563312"/>
        <c:axId val="1233318224"/>
      </c:barChart>
      <c:valAx>
        <c:axId val="1233318224"/>
        <c:scaling>
          <c:orientation val="minMax"/>
        </c:scaling>
        <c:delete val="0"/>
        <c:axPos val="b"/>
        <c:majorGridlines>
          <c:spPr>
            <a:ln w="9528" cap="flat">
              <a:solidFill>
                <a:srgbClr val="C9DBFF"/>
              </a:solidFill>
              <a:prstDash val="solid"/>
              <a:round/>
            </a:ln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576563312"/>
        <c:crosses val="autoZero"/>
        <c:crossBetween val="between"/>
      </c:valAx>
      <c:catAx>
        <c:axId val="1576563312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 w="9528" cap="flat">
            <a:solidFill>
              <a:srgbClr val="002060"/>
            </a:solidFill>
            <a:prstDash val="solid"/>
            <a:round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233318224"/>
        <c:crosses val="autoZero"/>
        <c:auto val="1"/>
        <c:lblAlgn val="ctr"/>
        <c:lblOffset val="100"/>
        <c:noMultiLvlLbl val="0"/>
      </c:cat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330" b="0" i="0" u="none" strike="noStrike" kern="1200" baseline="0">
          <a:solidFill>
            <a:schemeClr val="accent6">
              <a:lumMod val="50000"/>
            </a:schemeClr>
          </a:solidFill>
          <a:latin typeface="Open Sans 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1238866226059092E-2"/>
          <c:y val="0.14694031626547494"/>
          <c:w val="0.96718382717220586"/>
          <c:h val="0.73863239861434016"/>
        </c:manualLayout>
      </c:layout>
      <c:barChart>
        <c:barDir val="col"/>
        <c:grouping val="clustered"/>
        <c:varyColors val="0"/>
        <c:ser>
          <c:idx val="0"/>
          <c:order val="0"/>
          <c:tx>
            <c:v>Série 1</c:v>
          </c:tx>
          <c:spPr>
            <a:solidFill>
              <a:srgbClr val="4472C4"/>
            </a:solidFill>
            <a:ln w="0">
              <a:solidFill>
                <a:srgbClr val="CCE4FE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3EA346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B09C-478C-99B6-0F4C75AD2FA6}"/>
              </c:ext>
            </c:extLst>
          </c:dPt>
          <c:dPt>
            <c:idx val="1"/>
            <c:invertIfNegative val="0"/>
            <c:bubble3D val="0"/>
            <c:spPr>
              <a:solidFill>
                <a:srgbClr val="038061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B09C-478C-99B6-0F4C75AD2FA6}"/>
              </c:ext>
            </c:extLst>
          </c:dPt>
          <c:dPt>
            <c:idx val="2"/>
            <c:invertIfNegative val="0"/>
            <c:bubble3D val="0"/>
            <c:spPr>
              <a:solidFill>
                <a:srgbClr val="9ACA3C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B09C-478C-99B6-0F4C75AD2FA6}"/>
              </c:ext>
            </c:extLst>
          </c:dPt>
          <c:dPt>
            <c:idx val="3"/>
            <c:invertIfNegative val="0"/>
            <c:bubble3D val="0"/>
            <c:spPr>
              <a:solidFill>
                <a:srgbClr val="18BAA8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B09C-478C-99B6-0F4C75AD2FA6}"/>
              </c:ext>
            </c:extLst>
          </c:dPt>
          <c:dPt>
            <c:idx val="4"/>
            <c:invertIfNegative val="0"/>
            <c:bubble3D val="0"/>
            <c:spPr>
              <a:solidFill>
                <a:srgbClr val="DA5C57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B09C-478C-99B6-0F4C75AD2FA6}"/>
              </c:ext>
            </c:extLst>
          </c:dPt>
          <c:cat>
            <c:strLit>
              <c:ptCount val="5"/>
              <c:pt idx="0">
                <c:v>Climate and environment</c:v>
              </c:pt>
              <c:pt idx="1">
                <c:v>Energy transition</c:v>
              </c:pt>
              <c:pt idx="2">
                <c:v>Circular economy</c:v>
              </c:pt>
              <c:pt idx="3">
                <c:v>Innovation and resilience</c:v>
              </c:pt>
              <c:pt idx="4">
                <c:v>Inclusive society</c:v>
              </c:pt>
            </c:strLit>
          </c:cat>
          <c:val>
            <c:numLit>
              <c:formatCode>General</c:formatCode>
              <c:ptCount val="5"/>
              <c:pt idx="0">
                <c:v>4.3</c:v>
              </c:pt>
              <c:pt idx="1">
                <c:v>2.5</c:v>
              </c:pt>
              <c:pt idx="2">
                <c:v>3.5</c:v>
              </c:pt>
              <c:pt idx="3">
                <c:v>4.5</c:v>
              </c:pt>
              <c:pt idx="4">
                <c:v>6.2</c:v>
              </c:pt>
            </c:numLit>
          </c:val>
          <c:extLst>
            <c:ext xmlns:c16="http://schemas.microsoft.com/office/drawing/2014/chart" uri="{C3380CC4-5D6E-409C-BE32-E72D297353CC}">
              <c16:uniqueId val="{0000000A-B09C-478C-99B6-0F4C75AD2FA6}"/>
            </c:ext>
          </c:extLst>
        </c:ser>
        <c:ser>
          <c:idx val="1"/>
          <c:order val="1"/>
          <c:tx>
            <c:v>Colonne1</c:v>
          </c:tx>
          <c:spPr>
            <a:solidFill>
              <a:srgbClr val="ED7D31"/>
            </a:solidFill>
            <a:ln>
              <a:noFill/>
            </a:ln>
          </c:spPr>
          <c:invertIfNegative val="0"/>
          <c:cat>
            <c:strLit>
              <c:ptCount val="5"/>
              <c:pt idx="0">
                <c:v>Climate and environment</c:v>
              </c:pt>
              <c:pt idx="1">
                <c:v>Energy transition</c:v>
              </c:pt>
              <c:pt idx="2">
                <c:v>Circular economy</c:v>
              </c:pt>
              <c:pt idx="3">
                <c:v>Innovation and resilience</c:v>
              </c:pt>
              <c:pt idx="4">
                <c:v>Inclusive society</c:v>
              </c:pt>
            </c:strLit>
          </c:cat>
          <c:val>
            <c:numLit>
              <c:formatCode>General</c:formatCode>
              <c:ptCount val="5"/>
              <c:pt idx="0">
                <c:v>0</c:v>
              </c:pt>
              <c:pt idx="1">
                <c:v>0</c:v>
              </c:pt>
              <c:pt idx="2">
                <c:v>0</c:v>
              </c:pt>
              <c:pt idx="3">
                <c:v>0</c:v>
              </c:pt>
              <c:pt idx="4">
                <c:v>0</c:v>
              </c:pt>
            </c:numLit>
          </c:val>
          <c:extLst>
            <c:ext xmlns:c16="http://schemas.microsoft.com/office/drawing/2014/chart" uri="{C3380CC4-5D6E-409C-BE32-E72D297353CC}">
              <c16:uniqueId val="{0000000B-B09C-478C-99B6-0F4C75AD2FA6}"/>
            </c:ext>
          </c:extLst>
        </c:ser>
        <c:ser>
          <c:idx val="2"/>
          <c:order val="2"/>
          <c:tx>
            <c:v>Colonne2</c:v>
          </c:tx>
          <c:spPr>
            <a:solidFill>
              <a:srgbClr val="A5A5A5"/>
            </a:solidFill>
            <a:ln>
              <a:noFill/>
            </a:ln>
          </c:spPr>
          <c:invertIfNegative val="0"/>
          <c:cat>
            <c:strLit>
              <c:ptCount val="5"/>
              <c:pt idx="0">
                <c:v>Climate and environment</c:v>
              </c:pt>
              <c:pt idx="1">
                <c:v>Energy transition</c:v>
              </c:pt>
              <c:pt idx="2">
                <c:v>Circular economy</c:v>
              </c:pt>
              <c:pt idx="3">
                <c:v>Innovation and resilience</c:v>
              </c:pt>
              <c:pt idx="4">
                <c:v>Inclusive society</c:v>
              </c:pt>
            </c:strLit>
          </c:cat>
          <c:val>
            <c:numLit>
              <c:formatCode>General</c:formatCode>
              <c:ptCount val="5"/>
              <c:pt idx="0">
                <c:v>0</c:v>
              </c:pt>
              <c:pt idx="1">
                <c:v>0</c:v>
              </c:pt>
              <c:pt idx="2">
                <c:v>0</c:v>
              </c:pt>
              <c:pt idx="3">
                <c:v>0</c:v>
              </c:pt>
              <c:pt idx="4">
                <c:v>0</c:v>
              </c:pt>
            </c:numLit>
          </c:val>
          <c:extLst>
            <c:ext xmlns:c16="http://schemas.microsoft.com/office/drawing/2014/chart" uri="{C3380CC4-5D6E-409C-BE32-E72D297353CC}">
              <c16:uniqueId val="{0000000C-B09C-478C-99B6-0F4C75AD2F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axId val="1190400192"/>
        <c:axId val="1250720624"/>
      </c:barChart>
      <c:valAx>
        <c:axId val="1250720624"/>
        <c:scaling>
          <c:orientation val="minMax"/>
        </c:scaling>
        <c:delete val="0"/>
        <c:axPos val="l"/>
        <c:majorGridlines>
          <c:spPr>
            <a:ln w="9528" cap="flat">
              <a:solidFill>
                <a:srgbClr val="D9D9D9"/>
              </a:solidFill>
              <a:prstDash val="solid"/>
              <a:round/>
            </a:ln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</c:spPr>
        <c:crossAx val="1190400192"/>
        <c:crosses val="autoZero"/>
        <c:crossBetween val="between"/>
      </c:valAx>
      <c:catAx>
        <c:axId val="119040019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noFill/>
          <a:ln w="9528" cap="flat">
            <a:solidFill>
              <a:srgbClr val="D9D9D9"/>
            </a:solidFill>
            <a:prstDash val="solid"/>
            <a:round/>
          </a:ln>
        </c:spPr>
        <c:txPr>
          <a:bodyPr/>
          <a:lstStyle/>
          <a:p>
            <a:pPr>
              <a:defRPr sz="1200">
                <a:latin typeface="Open Sans" pitchFamily="2" charset="0"/>
                <a:ea typeface="Open Sans" pitchFamily="2" charset="0"/>
                <a:cs typeface="Open Sans" pitchFamily="2" charset="0"/>
              </a:defRPr>
            </a:pPr>
            <a:endParaRPr lang="en-US"/>
          </a:p>
        </c:txPr>
        <c:crossAx val="1250720624"/>
        <c:crosses val="autoZero"/>
        <c:auto val="1"/>
        <c:lblAlgn val="ctr"/>
        <c:lblOffset val="100"/>
        <c:tickLblSkip val="1"/>
        <c:tickMarkSkip val="1"/>
        <c:noMultiLvlLbl val="0"/>
      </c:catAx>
      <c:spPr>
        <a:noFill/>
        <a:ln w="0">
          <a:solidFill>
            <a:srgbClr val="CCE4FE"/>
          </a:solidFill>
          <a:prstDash val="solid"/>
        </a:ln>
      </c:spPr>
    </c:plotArea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330" b="0" i="0" u="none" strike="noStrike" kern="1200" baseline="0">
          <a:solidFill>
            <a:schemeClr val="accent6">
              <a:lumMod val="50000"/>
            </a:schemeClr>
          </a:solidFill>
          <a:latin typeface="Calibri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v>Project Ideas per theme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000d_</c:v>
          </c:tx>
          <c:explosion val="48"/>
          <c:dPt>
            <c:idx val="0"/>
            <c:bubble3D val="0"/>
            <c:spPr>
              <a:solidFill>
                <a:srgbClr val="2E5C9A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1B62-4C5D-B99C-6E2AE7D6CDD9}"/>
              </c:ext>
            </c:extLst>
          </c:dPt>
          <c:dPt>
            <c:idx val="1"/>
            <c:bubble3D val="0"/>
            <c:spPr>
              <a:solidFill>
                <a:srgbClr val="609BC4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1B62-4C5D-B99C-6E2AE7D6CDD9}"/>
              </c:ext>
            </c:extLst>
          </c:dPt>
          <c:dPt>
            <c:idx val="2"/>
            <c:bubble3D val="0"/>
            <c:spPr>
              <a:solidFill>
                <a:srgbClr val="98BCD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1B62-4C5D-B99C-6E2AE7D6CDD9}"/>
              </c:ext>
            </c:extLst>
          </c:dPt>
          <c:dLbls>
            <c:dLbl>
              <c:idx val="0"/>
              <c:tx>
                <c:rich>
                  <a:bodyPr lIns="0" tIns="0" rIns="0" bIns="0"/>
                  <a:lstStyle/>
                  <a:p>
                    <a:pPr marL="0" marR="0" indent="0" algn="ctr" defTabSz="914400" fontAlgn="auto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tabLst/>
                      <a:defRPr lang="fr-FR" sz="1800" b="0" i="0" u="none" strike="noStrike" kern="1200" baseline="0">
                        <a:solidFill>
                          <a:srgbClr val="FFFFFF"/>
                        </a:solidFill>
                        <a:latin typeface="Open Sans bold" pitchFamily="2"/>
                        <a:ea typeface="Open Sans bold" pitchFamily="2"/>
                        <a:cs typeface="Open Sans bold" pitchFamily="2"/>
                      </a:defRPr>
                    </a:pPr>
                    <a:r>
                      <a:rPr lang="en-US" sz="1800" b="0" i="0" u="none" strike="noStrike" kern="1200" cap="none" spc="0" baseline="0">
                        <a:solidFill>
                          <a:srgbClr val="FFFFFF"/>
                        </a:solidFill>
                        <a:uFillTx/>
                        <a:latin typeface="Open Sans bold" pitchFamily="2"/>
                        <a:ea typeface="Open Sans bold" pitchFamily="2"/>
                        <a:cs typeface="Open Sans bold" pitchFamily="2"/>
                      </a:rPr>
                      <a:t>29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showDataLabelsRange val="0"/>
                </c:ext>
                <c:ext xmlns:c16="http://schemas.microsoft.com/office/drawing/2014/chart" uri="{C3380CC4-5D6E-409C-BE32-E72D297353CC}">
                  <c16:uniqueId val="{00000001-1B62-4C5D-B99C-6E2AE7D6CDD9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lIns="0" tIns="0" rIns="0" bIns="0"/>
                <a:lstStyle/>
                <a:p>
                  <a:pPr marL="0" marR="0" indent="0" algn="ctr" defTabSz="91440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tabLst/>
                    <a:defRPr lang="fr-FR" sz="1800" b="0" i="0" u="none" strike="noStrike" kern="1200" baseline="0">
                      <a:solidFill>
                        <a:srgbClr val="FFFFFF"/>
                      </a:solidFill>
                      <a:latin typeface="Open Sans bold" pitchFamily="2"/>
                      <a:ea typeface="Open Sans bold" pitchFamily="2"/>
                      <a:cs typeface="Open Sans bold" pitchFamily="2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3-1B62-4C5D-B99C-6E2AE7D6CDD9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lIns="0" tIns="0" rIns="0" bIns="0"/>
                <a:lstStyle/>
                <a:p>
                  <a:pPr marL="0" marR="0" indent="0" algn="ctr" defTabSz="91440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tabLst/>
                    <a:defRPr lang="fr-FR" sz="1800" b="0" i="0" u="none" strike="noStrike" kern="1200" baseline="0">
                      <a:solidFill>
                        <a:srgbClr val="FFFFFF"/>
                      </a:solidFill>
                      <a:latin typeface="Open Sans bold" pitchFamily="2"/>
                      <a:ea typeface="Open Sans bold" pitchFamily="2"/>
                      <a:cs typeface="Open Sans bold" pitchFamily="2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5-1B62-4C5D-B99C-6E2AE7D6CDD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lang="fr-FR" sz="1800" b="0" i="0" u="none" strike="noStrike" kern="1200" baseline="0">
                    <a:solidFill>
                      <a:srgbClr val="034E9F"/>
                    </a:solidFill>
                    <a:latin typeface="Open Sans bold" pitchFamily="2"/>
                    <a:ea typeface="Open Sans bold" pitchFamily="2"/>
                    <a:cs typeface="Open Sans bold" pitchFamily="2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eparator>; 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3"/>
              <c:pt idx="0">
                <c:v>Sample 1</c:v>
              </c:pt>
              <c:pt idx="1">
                <c:v>Sample 2</c:v>
              </c:pt>
              <c:pt idx="2">
                <c:v>Sample 3</c:v>
              </c:pt>
            </c:strLit>
          </c:cat>
          <c:val>
            <c:numLit>
              <c:formatCode>General</c:formatCode>
              <c:ptCount val="3"/>
              <c:pt idx="0">
                <c:v>29</c:v>
              </c:pt>
              <c:pt idx="1">
                <c:v>21</c:v>
              </c:pt>
              <c:pt idx="2">
                <c:v>14</c:v>
              </c:pt>
            </c:numLit>
          </c:val>
          <c:extLst>
            <c:ext xmlns:c16="http://schemas.microsoft.com/office/drawing/2014/chart" uri="{C3380CC4-5D6E-409C-BE32-E72D297353CC}">
              <c16:uniqueId val="{00000006-1B62-4C5D-B99C-6E2AE7D6CD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  <c:holeSize val="50"/>
      </c:doughnutChart>
      <c:spPr>
        <a:noFill/>
        <a:ln>
          <a:noFill/>
        </a:ln>
      </c:spPr>
    </c:plotArea>
    <c:legend>
      <c:legendPos val="b"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lang="fr-FR" sz="1800" b="0" i="0" u="none" strike="noStrike" kern="1200" baseline="0">
              <a:solidFill>
                <a:schemeClr val="accent6">
                  <a:lumMod val="50000"/>
                </a:schemeClr>
              </a:solidFill>
              <a:latin typeface="Open Sans" pitchFamily="2"/>
              <a:ea typeface="Open Sans" pitchFamily="2"/>
              <a:cs typeface="Open Sans" pitchFamily="2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800" b="0" i="0" u="none" strike="noStrike" kern="1200" baseline="0">
          <a:solidFill>
            <a:srgbClr val="034E9F"/>
          </a:solidFill>
          <a:latin typeface="Calibri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60502-7421-F464-D10F-666DB0FA925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938741" y="2130423"/>
            <a:ext cx="10363201" cy="941684"/>
          </a:xfrm>
        </p:spPr>
        <p:txBody>
          <a:bodyPr>
            <a:normAutofit/>
          </a:bodyPr>
          <a:lstStyle>
            <a:lvl1pPr algn="r">
              <a:defRPr sz="3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FCB45A6-1505-A950-7DA3-1A52A34CCB17}"/>
              </a:ext>
            </a:extLst>
          </p:cNvPr>
          <p:cNvSpPr txBox="1"/>
          <p:nvPr/>
        </p:nvSpPr>
        <p:spPr>
          <a:xfrm>
            <a:off x="8401879" y="63610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sz="1800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0CDB9CE6-13B8-F5C2-CB0A-520EFB39974F}"/>
              </a:ext>
            </a:extLst>
          </p:cNvPr>
          <p:cNvSpPr txBox="1">
            <a:spLocks noGrp="1"/>
          </p:cNvSpPr>
          <p:nvPr>
            <p:ph type="body" idx="10"/>
          </p:nvPr>
        </p:nvSpPr>
        <p:spPr>
          <a:xfrm>
            <a:off x="938740" y="3211701"/>
            <a:ext cx="10363200" cy="1500182"/>
          </a:xfrm>
        </p:spPr>
        <p:txBody>
          <a:bodyPr anchor="t"/>
          <a:lstStyle>
            <a:lvl1pPr marL="0" indent="0" algn="r">
              <a:spcBef>
                <a:spcPts val="500"/>
              </a:spcBef>
              <a:buNone/>
              <a:defRPr sz="2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  <a:p>
            <a:pPr lvl="0"/>
            <a:endParaRPr lang="fr-FR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DF2A53-B380-6076-559E-11AF1D1926C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fld id="{6E8D3108-DEEA-C545-ABB1-6A7A9D7A24EC}" type="datetime1">
              <a:rPr lang="fr-FR" smtClean="0"/>
              <a:pPr lvl="0"/>
              <a:t>23/01/2024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FA8BF8B-C385-E9F3-3970-BA6D349BF02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49417DB-D8E9-2FE9-2696-3B5B75DD581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lvl="0"/>
            <a:fld id="{E6E3961A-468F-6245-AC9F-41984DFDE3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617142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6F6B935-0459-1819-15D2-DD72D37B9E7D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839200" y="1500996"/>
            <a:ext cx="2743200" cy="4625173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6BB1F7-4648-6DFF-BFE3-B4E367CB1854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609600" y="1500996"/>
            <a:ext cx="8026395" cy="4625173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5866D3-FC0D-F2BE-C3DD-65045ACD12E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AFBDA41-55A7-1949-BA20-7EB56AE56F7B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6E59D0-2116-278F-4A97-4141A437CA6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3CAC82-719C-E5AA-8B4B-662C9B82D96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C7B8984-7FE2-344B-9923-7CB20DA78126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5800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6C9892-BD83-4A0F-E8B3-5461A6EE251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47E3490-C9DE-9C45-811B-0C5F1E96A596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008CEE-51E2-10D9-B4C2-C57CAB1E3F1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28B686-2128-6F50-B2F2-BDA2A38CBF1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22D183A-F678-134A-84BF-2D3DA6265558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9713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og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3951D8-E4BF-4970-3F7E-B5EC4B05A10E}"/>
              </a:ext>
            </a:extLst>
          </p:cNvPr>
          <p:cNvSpPr/>
          <p:nvPr/>
        </p:nvSpPr>
        <p:spPr>
          <a:xfrm>
            <a:off x="0" y="5238750"/>
            <a:ext cx="12192000" cy="161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6144390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3951D8-E4BF-4970-3F7E-B5EC4B05A10E}"/>
              </a:ext>
            </a:extLst>
          </p:cNvPr>
          <p:cNvSpPr/>
          <p:nvPr/>
        </p:nvSpPr>
        <p:spPr>
          <a:xfrm>
            <a:off x="0" y="1"/>
            <a:ext cx="12192000" cy="63404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1567182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0EE75-A1B1-E27A-A857-3190F4F781A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3E847F-6FF8-4457-BB28-5FA94AA6CB59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277DA0-672D-E4EE-3975-0513C8B1206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1D38DFC-302B-7046-A14B-9419BF488AFB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43758D-D79E-1125-38A8-343E68F403D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18CD64-BCBF-D36D-A7E1-A7B19266F1B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0A69D44-FC91-B74A-A8E0-3A4CE155BA9B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6873909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BCA0F-1366-46F9-5647-C717C4655C6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63081" y="4406896"/>
            <a:ext cx="10363200" cy="1362071"/>
          </a:xfrm>
        </p:spPr>
        <p:txBody>
          <a:bodyPr anchor="t" anchorCtr="0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1C0A7B-BA28-364D-8C4C-AD2C613CDEE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963081" y="2906713"/>
            <a:ext cx="10363200" cy="1500182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572B5A-1FDE-CCFF-9F08-430805901A4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936F477-F603-6440-8469-F353C98E3295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F0BF5C-7618-8FDF-4C4E-06DCAECDB68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DFD1A-7B64-0B6C-19F6-28BBBC87EBA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AC50BE1-DD7F-2947-B8AA-E212FAE84E55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4492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77F728-BDB1-A5A6-30D0-CB555D3B222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B48A51-97D4-AC96-0E18-4C00AC96E853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09601" y="1600201"/>
            <a:ext cx="5384804" cy="4525959"/>
          </a:xfrm>
        </p:spPr>
        <p:txBody>
          <a:bodyPr>
            <a:normAutofit/>
          </a:bodyPr>
          <a:lstStyle>
            <a:lvl1pPr>
              <a:spcBef>
                <a:spcPts val="7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6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5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10D8A8-F64D-A231-1576-B45DA21B9158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97595" y="1600201"/>
            <a:ext cx="5384804" cy="4525959"/>
          </a:xfrm>
        </p:spPr>
        <p:txBody>
          <a:bodyPr>
            <a:normAutofit/>
          </a:bodyPr>
          <a:lstStyle>
            <a:lvl1pPr>
              <a:spcBef>
                <a:spcPts val="7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6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5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6FB265-B24B-C7F2-E9B3-07B2A8E7854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9C8C97F-C331-354E-91B0-AB53A979394B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5C0D58-F3BB-F6A8-4A18-49D805AB832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C68C01-652A-B047-FA8F-B17534FB5E1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FFDF5EA-D0A9-B147-8B69-777D3BDF960D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9208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14113-8D11-2751-E83B-7B776D57DDD8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0BFD3D-8C38-556F-49BC-AE9A78E5421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09600" y="1535114"/>
            <a:ext cx="5386912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D55762-B9C9-B6A4-9B43-B74C39F2F70E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09600" y="2174872"/>
            <a:ext cx="5386912" cy="3951286"/>
          </a:xfrm>
        </p:spPr>
        <p:txBody>
          <a:bodyPr/>
          <a:lstStyle>
            <a:lvl1pPr>
              <a:spcBef>
                <a:spcPts val="6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5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4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765A77-079B-4E18-45CC-57DD15EB99E4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193364" y="1535114"/>
            <a:ext cx="5389035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0C3200-AFEB-D5ED-331D-87ABC993FF40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193364" y="2174872"/>
            <a:ext cx="5389035" cy="3951286"/>
          </a:xfrm>
        </p:spPr>
        <p:txBody>
          <a:bodyPr/>
          <a:lstStyle>
            <a:lvl1pPr>
              <a:spcBef>
                <a:spcPts val="6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5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4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848368-B37B-A7C8-52EA-AFAA16B98AB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2D65C42-3277-A646-AC9F-5FB1923E8FC3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A5E7DB0-DF5E-0E2C-6877-02F26588E64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C94D16-3F09-AE14-F8B4-1EF79F79E7F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23C68BD-FD5E-A849-B9EA-A914636962D4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457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BA3B7-03FF-6D2C-D975-4BF0C637AE66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2E76C5-22F6-50F9-92A6-4BFB615E97C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1255F5A-B54F-7D46-B8B5-C2FE1CC4D0F8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749AC8-AB50-35AC-6F73-9FA9D8B9EE6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B42DCA-BDF9-F146-B061-FC6433AF491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1886C9F-4324-1147-AE04-B53C4084B41C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6002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8D706-19AA-4F67-81F4-83ED80950D6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601" y="273048"/>
            <a:ext cx="4011081" cy="1162046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7A884E-1E32-2501-8363-32F6F9FCC65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766730" y="1435095"/>
            <a:ext cx="6815669" cy="46910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3ED99F-61AF-7447-258D-04ADD724484C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09601" y="1435095"/>
            <a:ext cx="4011081" cy="46910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328458-FE8C-8637-40D0-E9105310E41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1734291-1426-DA4B-870F-9C68B881B581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F13E55-8547-8AAA-89BE-8EBC5B4904C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032428-133E-F8D0-F15E-366EBB84511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64F6DCF-78BA-6940-A1E1-653BA6E27090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8259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2FC2E-88D0-5721-F8C2-17C1CAF2E6F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600" y="4800601"/>
            <a:ext cx="7315200" cy="566735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4E171B-310B-FC48-169B-BF4F2D2DC0AF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609600" y="612776"/>
            <a:ext cx="7315200" cy="4114800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97446D-DEA8-B47E-C30C-D13BE41CFBF6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09600" y="5367335"/>
            <a:ext cx="7315200" cy="8048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5E9558-0F06-2EB3-D396-43D9DDEF1E3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B3694E7-B2DB-B042-962B-9766ED549229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57F7F0-5EE6-A94D-0649-EC2415B7FCE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461BB3-C008-F038-42D6-EBB4A2736A4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FC4975A-F137-9A4B-9842-5C91F57DAB6C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1873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97D6C-F5D5-EC73-B2E6-39AF24CA545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D71810-3986-962C-8E9A-EA250C4EB2E2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1F58A1-117D-A457-4D61-D1C7A149726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0AEDC17-1596-C947-AF69-16CFCA774970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9C943-4014-4E5D-073F-06994E517E4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39CFA2-4A50-9F66-29EA-3EF552F8664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334C845-0D0B-4D41-99D9-B00DC9B2B7D5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2884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C8F575-C3C2-FD8D-FB98-88996DCF4F0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600" y="274640"/>
            <a:ext cx="7200181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469606-7B67-0A26-E3B3-7DEB4FC2317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42625A-2ECD-9A1B-0140-721B9E2339E5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609600" y="6356352"/>
            <a:ext cx="2844795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96BD"/>
                </a:solidFill>
                <a:uFillTx/>
                <a:latin typeface="Calibri"/>
              </a:defRPr>
            </a:lvl1pPr>
          </a:lstStyle>
          <a:p>
            <a:pPr lvl="0"/>
            <a:fld id="{6E8D3108-DEEA-C545-ABB1-6A7A9D7A24EC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701570-BA8A-39B3-0933-667395C84D7B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165605" y="6356352"/>
            <a:ext cx="3860804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96BD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250466-7C47-79AB-D64A-DA338D534B09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737604" y="6356352"/>
            <a:ext cx="2844795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96BD"/>
                </a:solidFill>
                <a:uFillTx/>
                <a:latin typeface="Calibri"/>
              </a:defRPr>
            </a:lvl1pPr>
          </a:lstStyle>
          <a:p>
            <a:pPr lvl="0"/>
            <a:fld id="{E6E3961A-468F-6245-AC9F-41984DFDE343}" type="slidenum">
              <a:t>‹#›</a:t>
            </a:fld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185AE6B-44DB-4629-5568-A385A61A2B25}"/>
              </a:ext>
            </a:extLst>
          </p:cNvPr>
          <p:cNvSpPr/>
          <p:nvPr/>
        </p:nvSpPr>
        <p:spPr>
          <a:xfrm flipV="1">
            <a:off x="506992" y="6481539"/>
            <a:ext cx="11131200" cy="177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sz="180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16B2F75-C7B7-3EAA-5B7A-D3237EA7464F}"/>
              </a:ext>
            </a:extLst>
          </p:cNvPr>
          <p:cNvSpPr txBox="1"/>
          <p:nvPr/>
        </p:nvSpPr>
        <p:spPr>
          <a:xfrm>
            <a:off x="12032974" y="131196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sz="1800" dirty="0"/>
          </a:p>
        </p:txBody>
      </p:sp>
      <p:pic>
        <p:nvPicPr>
          <p:cNvPr id="11" name="Picture 10" descr="A black background with blue text and a flag&#10;&#10;Description automatically generated">
            <a:extLst>
              <a:ext uri="{FF2B5EF4-FFF2-40B4-BE49-F238E27FC236}">
                <a16:creationId xmlns:a16="http://schemas.microsoft.com/office/drawing/2014/main" id="{925A6AEF-A45F-30BD-3EFE-A048AA3E61D9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8887961" y="0"/>
            <a:ext cx="3304039" cy="15300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  <p:sldLayoutId id="2147483655" r:id="rId11"/>
    <p:sldLayoutId id="2147483672" r:id="rId12"/>
    <p:sldLayoutId id="2147483673" r:id="rId13"/>
  </p:sldLayoutIdLst>
  <p:txStyles>
    <p:titleStyle>
      <a:lvl1pPr marL="0" marR="0" lvl="0" indent="0" algn="l" defTabSz="457200" rtl="0" eaLnBrk="1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fr-FR" sz="3200" b="1" i="0" u="none" strike="noStrike" kern="1200" cap="none" spc="0" baseline="0">
          <a:solidFill>
            <a:schemeClr val="accent4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342900" marR="0" lvl="0" indent="-342900" algn="l" defTabSz="457200" rtl="0" eaLnBrk="1" fontAlgn="auto" hangingPunct="1">
        <a:lnSpc>
          <a:spcPct val="100000"/>
        </a:lnSpc>
        <a:spcBef>
          <a:spcPts val="800"/>
        </a:spcBef>
        <a:spcAft>
          <a:spcPts val="0"/>
        </a:spcAft>
        <a:buSzPct val="100000"/>
        <a:buFont typeface="Arial"/>
        <a:buChar char="•"/>
        <a:tabLst/>
        <a:defRPr lang="fr-FR" sz="24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1pPr>
      <a:lvl2pPr marL="742950" marR="0" lvl="1" indent="-285750" algn="l" defTabSz="457200" rtl="0" eaLnBrk="1" fontAlgn="auto" hangingPunct="1">
        <a:lnSpc>
          <a:spcPct val="100000"/>
        </a:lnSpc>
        <a:spcBef>
          <a:spcPts val="700"/>
        </a:spcBef>
        <a:spcAft>
          <a:spcPts val="0"/>
        </a:spcAft>
        <a:buSzPct val="100000"/>
        <a:buFont typeface="Arial"/>
        <a:buChar char="–"/>
        <a:tabLst/>
        <a:defRPr lang="fr-FR" sz="20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2pPr>
      <a:lvl3pPr marL="1143000" marR="0" lvl="2" indent="-228600" algn="l" defTabSz="457200" rtl="0" eaLnBrk="1" fontAlgn="auto" hangingPunct="1">
        <a:lnSpc>
          <a:spcPct val="100000"/>
        </a:lnSpc>
        <a:spcBef>
          <a:spcPts val="600"/>
        </a:spcBef>
        <a:spcAft>
          <a:spcPts val="0"/>
        </a:spcAft>
        <a:buSzPct val="100000"/>
        <a:buFont typeface="Arial"/>
        <a:buChar char="•"/>
        <a:tabLst/>
        <a:defRPr lang="fr-FR" sz="18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3pPr>
      <a:lvl4pPr marL="1600200" marR="0" lvl="3" indent="-228600" algn="l" defTabSz="457200" rtl="0" eaLnBrk="1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/>
        <a:buChar char="–"/>
        <a:tabLst/>
        <a:defRPr lang="fr-FR" sz="16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4pPr>
      <a:lvl5pPr marL="2057400" marR="0" lvl="4" indent="-228600" algn="l" defTabSz="457200" rtl="0" eaLnBrk="1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/>
        <a:buChar char="»"/>
        <a:tabLst/>
        <a:defRPr lang="fr-FR" sz="16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75F67-E725-55A8-C550-AAE73C945C87}"/>
              </a:ext>
            </a:extLst>
          </p:cNvPr>
          <p:cNvSpPr txBox="1">
            <a:spLocks/>
          </p:cNvSpPr>
          <p:nvPr/>
        </p:nvSpPr>
        <p:spPr>
          <a:xfrm>
            <a:off x="3529539" y="2669725"/>
            <a:ext cx="7772401" cy="1518551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r"/>
            <a:r>
              <a:rPr lang="en-GB" sz="4800" dirty="0">
                <a:solidFill>
                  <a:schemeClr val="tx1"/>
                </a:solidFill>
              </a:rPr>
              <a:t>Welcome,</a:t>
            </a:r>
          </a:p>
          <a:p>
            <a:pPr algn="r"/>
            <a:r>
              <a:rPr lang="en-GB" sz="4800" dirty="0">
                <a:solidFill>
                  <a:schemeClr val="tx1"/>
                </a:solidFill>
              </a:rPr>
              <a:t>Open Sans Bold.</a:t>
            </a:r>
          </a:p>
        </p:txBody>
      </p:sp>
    </p:spTree>
    <p:extLst>
      <p:ext uri="{BB962C8B-B14F-4D97-AF65-F5344CB8AC3E}">
        <p14:creationId xmlns:p14="http://schemas.microsoft.com/office/powerpoint/2010/main" val="36953092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>
            <a:extLst>
              <a:ext uri="{FF2B5EF4-FFF2-40B4-BE49-F238E27FC236}">
                <a16:creationId xmlns:a16="http://schemas.microsoft.com/office/drawing/2014/main" id="{15B41F04-8D1C-36D2-C259-BB6DB291B73D}"/>
              </a:ext>
            </a:extLst>
          </p:cNvPr>
          <p:cNvSpPr/>
          <p:nvPr/>
        </p:nvSpPr>
        <p:spPr>
          <a:xfrm>
            <a:off x="1733678" y="1423359"/>
            <a:ext cx="8724647" cy="4977441"/>
          </a:xfrm>
          <a:prstGeom prst="rect">
            <a:avLst/>
          </a:prstGeom>
          <a:solidFill>
            <a:srgbClr val="98BCD6"/>
          </a:solidFill>
          <a:ln cap="flat"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4" name="TextBox 8">
            <a:extLst>
              <a:ext uri="{FF2B5EF4-FFF2-40B4-BE49-F238E27FC236}">
                <a16:creationId xmlns:a16="http://schemas.microsoft.com/office/drawing/2014/main" id="{11E062D0-7876-61DD-E58D-FF68EB04A396}"/>
              </a:ext>
            </a:extLst>
          </p:cNvPr>
          <p:cNvSpPr txBox="1"/>
          <p:nvPr/>
        </p:nvSpPr>
        <p:spPr>
          <a:xfrm>
            <a:off x="4333803" y="3250144"/>
            <a:ext cx="3524397" cy="70788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dirty="0">
                <a:solidFill>
                  <a:srgbClr val="FFFFFF"/>
                </a:solidFill>
                <a:latin typeface="Open Sans"/>
                <a:cs typeface="Open Sans"/>
              </a:rPr>
              <a:t>Slide without line</a:t>
            </a:r>
          </a:p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dirty="0">
                <a:solidFill>
                  <a:srgbClr val="FFFFFF"/>
                </a:solidFill>
                <a:latin typeface="Open Sans"/>
                <a:cs typeface="Open Sans"/>
              </a:rPr>
              <a:t>For big images</a:t>
            </a:r>
          </a:p>
        </p:txBody>
      </p:sp>
    </p:spTree>
    <p:extLst>
      <p:ext uri="{BB962C8B-B14F-4D97-AF65-F5344CB8AC3E}">
        <p14:creationId xmlns:p14="http://schemas.microsoft.com/office/powerpoint/2010/main" val="41628730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>
            <a:extLst>
              <a:ext uri="{FF2B5EF4-FFF2-40B4-BE49-F238E27FC236}">
                <a16:creationId xmlns:a16="http://schemas.microsoft.com/office/drawing/2014/main" id="{DCEE64C2-B1E3-567E-E25C-DBDE30E043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0163" y="2091269"/>
            <a:ext cx="2331674" cy="233167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F1D4387E-C14D-974C-31E5-FB36E11396B1}"/>
              </a:ext>
            </a:extLst>
          </p:cNvPr>
          <p:cNvSpPr txBox="1">
            <a:spLocks/>
          </p:cNvSpPr>
          <p:nvPr/>
        </p:nvSpPr>
        <p:spPr>
          <a:xfrm>
            <a:off x="2209801" y="4830265"/>
            <a:ext cx="7772401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ctr"/>
            <a:r>
              <a:rPr lang="en-GB" sz="3600" dirty="0">
                <a:solidFill>
                  <a:srgbClr val="2EB2A4"/>
                </a:solidFill>
              </a:rPr>
              <a:t>Title, Open Sans Bold.</a:t>
            </a:r>
          </a:p>
        </p:txBody>
      </p:sp>
    </p:spTree>
    <p:extLst>
      <p:ext uri="{BB962C8B-B14F-4D97-AF65-F5344CB8AC3E}">
        <p14:creationId xmlns:p14="http://schemas.microsoft.com/office/powerpoint/2010/main" val="7973953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AD8AC6D0-C11A-F676-A58C-13911606254F}"/>
              </a:ext>
            </a:extLst>
          </p:cNvPr>
          <p:cNvSpPr/>
          <p:nvPr/>
        </p:nvSpPr>
        <p:spPr>
          <a:xfrm>
            <a:off x="6096000" y="1826806"/>
            <a:ext cx="1993684" cy="675988"/>
          </a:xfrm>
          <a:prstGeom prst="rect">
            <a:avLst/>
          </a:prstGeom>
          <a:solidFill>
            <a:srgbClr val="2E5C9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F5946E"/>
              </a:solidFill>
              <a:latin typeface="Calibri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50BD60F4-51D4-434F-A34A-A8FD15FE0438}"/>
              </a:ext>
            </a:extLst>
          </p:cNvPr>
          <p:cNvSpPr/>
          <p:nvPr/>
        </p:nvSpPr>
        <p:spPr>
          <a:xfrm>
            <a:off x="1811615" y="3360666"/>
            <a:ext cx="1993684" cy="675988"/>
          </a:xfrm>
          <a:prstGeom prst="rect">
            <a:avLst/>
          </a:prstGeom>
          <a:solidFill>
            <a:srgbClr val="FFCC0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046A71CD-1258-9D3E-7060-945949878A0B}"/>
              </a:ext>
            </a:extLst>
          </p:cNvPr>
          <p:cNvSpPr/>
          <p:nvPr/>
        </p:nvSpPr>
        <p:spPr>
          <a:xfrm>
            <a:off x="1811615" y="2584441"/>
            <a:ext cx="1993684" cy="675988"/>
          </a:xfrm>
          <a:prstGeom prst="rect">
            <a:avLst/>
          </a:prstGeom>
          <a:solidFill>
            <a:srgbClr val="9FAEE5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78B8CFBF-A7E2-86F4-27E1-FBFE0204D22F}"/>
              </a:ext>
            </a:extLst>
          </p:cNvPr>
          <p:cNvSpPr/>
          <p:nvPr/>
        </p:nvSpPr>
        <p:spPr>
          <a:xfrm>
            <a:off x="1811615" y="1821877"/>
            <a:ext cx="1993684" cy="675988"/>
          </a:xfrm>
          <a:prstGeom prst="rect">
            <a:avLst/>
          </a:prstGeom>
          <a:solidFill>
            <a:srgbClr val="003399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9DB85384-702F-698D-7433-04394D18B844}"/>
              </a:ext>
            </a:extLst>
          </p:cNvPr>
          <p:cNvSpPr/>
          <p:nvPr/>
        </p:nvSpPr>
        <p:spPr>
          <a:xfrm>
            <a:off x="6096000" y="4099721"/>
            <a:ext cx="1993684" cy="675988"/>
          </a:xfrm>
          <a:prstGeom prst="rect">
            <a:avLst/>
          </a:prstGeom>
          <a:solidFill>
            <a:srgbClr val="F57A49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F57A49"/>
              </a:solidFill>
              <a:latin typeface="Calibri"/>
            </a:endParaRPr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563CA921-7901-52CC-2430-A207BC73449B}"/>
              </a:ext>
            </a:extLst>
          </p:cNvPr>
          <p:cNvSpPr/>
          <p:nvPr/>
        </p:nvSpPr>
        <p:spPr>
          <a:xfrm>
            <a:off x="6096000" y="3342086"/>
            <a:ext cx="1993684" cy="675988"/>
          </a:xfrm>
          <a:prstGeom prst="rect">
            <a:avLst/>
          </a:prstGeom>
          <a:solidFill>
            <a:srgbClr val="98BCD6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8" name="Rectangle 14">
            <a:extLst>
              <a:ext uri="{FF2B5EF4-FFF2-40B4-BE49-F238E27FC236}">
                <a16:creationId xmlns:a16="http://schemas.microsoft.com/office/drawing/2014/main" id="{711BBFDB-7DBE-BBB8-B17F-69C6A2BB587B}"/>
              </a:ext>
            </a:extLst>
          </p:cNvPr>
          <p:cNvSpPr/>
          <p:nvPr/>
        </p:nvSpPr>
        <p:spPr>
          <a:xfrm>
            <a:off x="6096000" y="2584441"/>
            <a:ext cx="1993684" cy="675988"/>
          </a:xfrm>
          <a:prstGeom prst="rect">
            <a:avLst/>
          </a:prstGeom>
          <a:solidFill>
            <a:srgbClr val="609BC4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609BC4"/>
              </a:solidFill>
              <a:latin typeface="Calibri"/>
            </a:endParaRPr>
          </a:p>
        </p:txBody>
      </p:sp>
      <p:sp>
        <p:nvSpPr>
          <p:cNvPr id="9" name="TextBox 16">
            <a:extLst>
              <a:ext uri="{FF2B5EF4-FFF2-40B4-BE49-F238E27FC236}">
                <a16:creationId xmlns:a16="http://schemas.microsoft.com/office/drawing/2014/main" id="{FB4AE15A-8820-E791-0B28-18435B5AED6D}"/>
              </a:ext>
            </a:extLst>
          </p:cNvPr>
          <p:cNvSpPr txBox="1"/>
          <p:nvPr/>
        </p:nvSpPr>
        <p:spPr>
          <a:xfrm>
            <a:off x="3923962" y="1983580"/>
            <a:ext cx="2934977" cy="196073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900" dirty="0">
                <a:solidFill>
                  <a:srgbClr val="003399"/>
                </a:solidFill>
                <a:latin typeface="Open Sans"/>
                <a:cs typeface="Open Sans"/>
              </a:rPr>
              <a:t>Interreg Blue</a:t>
            </a: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900" dirty="0">
              <a:solidFill>
                <a:srgbClr val="034E9F"/>
              </a:solidFill>
              <a:latin typeface="Open Sans"/>
              <a:cs typeface="Open Sans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900" dirty="0">
                <a:solidFill>
                  <a:srgbClr val="9FAEE5"/>
                </a:solidFill>
                <a:latin typeface="Open Sans"/>
                <a:cs typeface="Open Sans"/>
              </a:rPr>
              <a:t>Interreg Blue</a:t>
            </a: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900" dirty="0">
              <a:solidFill>
                <a:srgbClr val="034E9F"/>
              </a:solidFill>
              <a:latin typeface="Open Sans"/>
              <a:cs typeface="Open Sans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900" dirty="0">
                <a:solidFill>
                  <a:srgbClr val="FFCC00"/>
                </a:solidFill>
                <a:latin typeface="Open Sans"/>
                <a:cs typeface="Open Sans"/>
              </a:rPr>
              <a:t>UE Yellow</a:t>
            </a:r>
          </a:p>
        </p:txBody>
      </p:sp>
      <p:sp>
        <p:nvSpPr>
          <p:cNvPr id="10" name="ZoneTexte 3">
            <a:extLst>
              <a:ext uri="{FF2B5EF4-FFF2-40B4-BE49-F238E27FC236}">
                <a16:creationId xmlns:a16="http://schemas.microsoft.com/office/drawing/2014/main" id="{68ACA1DA-8E20-9460-BAB9-5857FE7CA304}"/>
              </a:ext>
            </a:extLst>
          </p:cNvPr>
          <p:cNvSpPr txBox="1"/>
          <p:nvPr/>
        </p:nvSpPr>
        <p:spPr>
          <a:xfrm>
            <a:off x="8261684" y="1981203"/>
            <a:ext cx="2118701" cy="402302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dirty="0">
                <a:solidFill>
                  <a:srgbClr val="2E5C9A"/>
                </a:solidFill>
                <a:latin typeface="Open Sans"/>
                <a:cs typeface="Open Sans"/>
              </a:rPr>
              <a:t>Highlight Color</a:t>
            </a: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609BC4"/>
              </a:solidFill>
              <a:latin typeface="Open Sans"/>
              <a:cs typeface="Open Sans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dirty="0">
                <a:solidFill>
                  <a:srgbClr val="609BC4"/>
                </a:solidFill>
                <a:latin typeface="Open Sans"/>
                <a:cs typeface="Open Sans"/>
              </a:rPr>
              <a:t>Highlight Color</a:t>
            </a: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034E9F"/>
              </a:solidFill>
              <a:latin typeface="Open Sans"/>
              <a:cs typeface="Open Sans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dirty="0">
                <a:solidFill>
                  <a:srgbClr val="98BCD6"/>
                </a:solidFill>
                <a:latin typeface="Open Sans"/>
                <a:cs typeface="Open Sans"/>
              </a:rPr>
              <a:t>Highlight Color</a:t>
            </a: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98BCD6"/>
              </a:solidFill>
              <a:latin typeface="Open Sans"/>
              <a:cs typeface="Open Sans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dirty="0">
                <a:solidFill>
                  <a:srgbClr val="F57A49"/>
                </a:solidFill>
                <a:latin typeface="Open Sans"/>
                <a:cs typeface="Open Sans"/>
              </a:rPr>
              <a:t>Highlight Color</a:t>
            </a: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F57A49"/>
              </a:solidFill>
              <a:latin typeface="Open Sans"/>
              <a:cs typeface="Open Sans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dirty="0">
                <a:solidFill>
                  <a:srgbClr val="F5946E"/>
                </a:solidFill>
                <a:latin typeface="Open Sans"/>
                <a:cs typeface="Open Sans"/>
              </a:rPr>
              <a:t>Highlight Color</a:t>
            </a: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A7A2AB"/>
              </a:solidFill>
              <a:latin typeface="Open Sans"/>
              <a:cs typeface="Open Sans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dirty="0">
                <a:solidFill>
                  <a:srgbClr val="A7A2AB"/>
                </a:solidFill>
                <a:latin typeface="Open Sans"/>
                <a:cs typeface="Open Sans"/>
              </a:rPr>
              <a:t>Highlight Color</a:t>
            </a:r>
            <a:endParaRPr lang="en-US" dirty="0">
              <a:solidFill>
                <a:srgbClr val="F57A49"/>
              </a:solidFill>
              <a:latin typeface="Open Sans"/>
              <a:cs typeface="Open Sans"/>
            </a:endParaRPr>
          </a:p>
        </p:txBody>
      </p:sp>
      <p:sp>
        <p:nvSpPr>
          <p:cNvPr id="11" name="Rectangle 18">
            <a:extLst>
              <a:ext uri="{FF2B5EF4-FFF2-40B4-BE49-F238E27FC236}">
                <a16:creationId xmlns:a16="http://schemas.microsoft.com/office/drawing/2014/main" id="{FE7BEC54-E917-3047-290A-E444559C998C}"/>
              </a:ext>
            </a:extLst>
          </p:cNvPr>
          <p:cNvSpPr/>
          <p:nvPr/>
        </p:nvSpPr>
        <p:spPr>
          <a:xfrm>
            <a:off x="6096000" y="4857365"/>
            <a:ext cx="1993684" cy="675988"/>
          </a:xfrm>
          <a:prstGeom prst="rect">
            <a:avLst/>
          </a:prstGeom>
          <a:solidFill>
            <a:srgbClr val="F5946E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12" name="Rectangle 19">
            <a:extLst>
              <a:ext uri="{FF2B5EF4-FFF2-40B4-BE49-F238E27FC236}">
                <a16:creationId xmlns:a16="http://schemas.microsoft.com/office/drawing/2014/main" id="{3EB3FC6F-B773-E594-0CA0-16BB5C03B516}"/>
              </a:ext>
            </a:extLst>
          </p:cNvPr>
          <p:cNvSpPr/>
          <p:nvPr/>
        </p:nvSpPr>
        <p:spPr>
          <a:xfrm>
            <a:off x="6096000" y="5615001"/>
            <a:ext cx="1993684" cy="675988"/>
          </a:xfrm>
          <a:prstGeom prst="rect">
            <a:avLst/>
          </a:prstGeom>
          <a:solidFill>
            <a:srgbClr val="A7A2AB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275528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>
            <a:extLst>
              <a:ext uri="{FF2B5EF4-FFF2-40B4-BE49-F238E27FC236}">
                <a16:creationId xmlns:a16="http://schemas.microsoft.com/office/drawing/2014/main" id="{FCBEE56E-98AF-00B5-370E-3B070315BF5E}"/>
              </a:ext>
            </a:extLst>
          </p:cNvPr>
          <p:cNvSpPr/>
          <p:nvPr/>
        </p:nvSpPr>
        <p:spPr>
          <a:xfrm>
            <a:off x="3797070" y="1908453"/>
            <a:ext cx="1993684" cy="675988"/>
          </a:xfrm>
          <a:prstGeom prst="rect">
            <a:avLst/>
          </a:prstGeom>
          <a:solidFill>
            <a:srgbClr val="3EA346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9B18CE1A-EF0D-EBF5-E3E3-DBF01035E4A0}"/>
              </a:ext>
            </a:extLst>
          </p:cNvPr>
          <p:cNvSpPr/>
          <p:nvPr/>
        </p:nvSpPr>
        <p:spPr>
          <a:xfrm>
            <a:off x="3797518" y="3423742"/>
            <a:ext cx="1993684" cy="675988"/>
          </a:xfrm>
          <a:prstGeom prst="rect">
            <a:avLst/>
          </a:prstGeom>
          <a:solidFill>
            <a:srgbClr val="9ACA3C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33BFA6"/>
              </a:solidFill>
              <a:latin typeface="Calibri"/>
            </a:endParaRPr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129FB476-F61A-54BF-17B2-05070E8967DD}"/>
              </a:ext>
            </a:extLst>
          </p:cNvPr>
          <p:cNvSpPr/>
          <p:nvPr/>
        </p:nvSpPr>
        <p:spPr>
          <a:xfrm>
            <a:off x="3797518" y="4181377"/>
            <a:ext cx="1993684" cy="675988"/>
          </a:xfrm>
          <a:prstGeom prst="rect">
            <a:avLst/>
          </a:prstGeom>
          <a:solidFill>
            <a:srgbClr val="18BAA8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8CC713FD-FFDC-57BD-7262-6099C2EACD14}"/>
              </a:ext>
            </a:extLst>
          </p:cNvPr>
          <p:cNvSpPr/>
          <p:nvPr/>
        </p:nvSpPr>
        <p:spPr>
          <a:xfrm>
            <a:off x="3797518" y="2666097"/>
            <a:ext cx="1993684" cy="675988"/>
          </a:xfrm>
          <a:prstGeom prst="rect">
            <a:avLst/>
          </a:prstGeom>
          <a:solidFill>
            <a:srgbClr val="03806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609BC4"/>
              </a:solidFill>
              <a:latin typeface="Calibri"/>
            </a:endParaRPr>
          </a:p>
        </p:txBody>
      </p:sp>
      <p:sp>
        <p:nvSpPr>
          <p:cNvPr id="6" name="ZoneTexte 3">
            <a:extLst>
              <a:ext uri="{FF2B5EF4-FFF2-40B4-BE49-F238E27FC236}">
                <a16:creationId xmlns:a16="http://schemas.microsoft.com/office/drawing/2014/main" id="{5C922D5C-B06E-5736-2A3C-840B46FE8A70}"/>
              </a:ext>
            </a:extLst>
          </p:cNvPr>
          <p:cNvSpPr txBox="1"/>
          <p:nvPr/>
        </p:nvSpPr>
        <p:spPr>
          <a:xfrm>
            <a:off x="5963202" y="2062850"/>
            <a:ext cx="3223131" cy="33028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dirty="0" err="1">
                <a:solidFill>
                  <a:srgbClr val="3EA346"/>
                </a:solidFill>
                <a:latin typeface="Open Sans" pitchFamily="2"/>
                <a:ea typeface="Open Sans" pitchFamily="2"/>
                <a:cs typeface="Open Sans" pitchFamily="2"/>
              </a:rPr>
              <a:t>Climate</a:t>
            </a:r>
            <a:r>
              <a:rPr lang="fr-FR" dirty="0">
                <a:solidFill>
                  <a:srgbClr val="3EA346"/>
                </a:solidFill>
                <a:latin typeface="Open Sans" pitchFamily="2"/>
                <a:ea typeface="Open Sans" pitchFamily="2"/>
                <a:cs typeface="Open Sans" pitchFamily="2"/>
              </a:rPr>
              <a:t> and </a:t>
            </a:r>
            <a:r>
              <a:rPr lang="fr-FR" dirty="0" err="1">
                <a:solidFill>
                  <a:srgbClr val="3EA346"/>
                </a:solidFill>
                <a:latin typeface="Open Sans" pitchFamily="2"/>
                <a:ea typeface="Open Sans" pitchFamily="2"/>
                <a:cs typeface="Open Sans" pitchFamily="2"/>
              </a:rPr>
              <a:t>environment</a:t>
            </a:r>
            <a:endParaRPr lang="fr-FR" dirty="0">
              <a:solidFill>
                <a:srgbClr val="038061"/>
              </a:solidFill>
              <a:latin typeface="Open Sans" pitchFamily="2"/>
              <a:ea typeface="Open Sans" pitchFamily="2"/>
              <a:cs typeface="Open Sans" pitchFamily="2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609BC4"/>
              </a:solidFill>
              <a:latin typeface="Open Sans" pitchFamily="2"/>
              <a:ea typeface="Open Sans" pitchFamily="2"/>
              <a:cs typeface="Open Sans" pitchFamily="2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dirty="0">
                <a:solidFill>
                  <a:srgbClr val="038061"/>
                </a:solidFill>
                <a:latin typeface="Open Sans" pitchFamily="2"/>
                <a:ea typeface="Open Sans" pitchFamily="2"/>
                <a:cs typeface="Open Sans" pitchFamily="2"/>
              </a:rPr>
              <a:t>Energy transition</a:t>
            </a: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kern="0" dirty="0">
              <a:solidFill>
                <a:srgbClr val="038061"/>
              </a:solidFill>
              <a:latin typeface="Open Sans" pitchFamily="2"/>
              <a:ea typeface="Open Sans" pitchFamily="2"/>
              <a:cs typeface="Open Sans" pitchFamily="2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dirty="0" err="1">
                <a:solidFill>
                  <a:srgbClr val="9ACA3C"/>
                </a:solidFill>
                <a:latin typeface="Open Sans" pitchFamily="2"/>
                <a:ea typeface="Open Sans" pitchFamily="2"/>
                <a:cs typeface="Open Sans" pitchFamily="2"/>
              </a:rPr>
              <a:t>Circular</a:t>
            </a:r>
            <a:r>
              <a:rPr lang="fr-FR" dirty="0">
                <a:solidFill>
                  <a:srgbClr val="9ACA3C"/>
                </a:solidFill>
                <a:latin typeface="Open Sans" pitchFamily="2"/>
                <a:ea typeface="Open Sans" pitchFamily="2"/>
                <a:cs typeface="Open Sans" pitchFamily="2"/>
              </a:rPr>
              <a:t> </a:t>
            </a:r>
            <a:r>
              <a:rPr lang="fr-FR" dirty="0" err="1">
                <a:solidFill>
                  <a:srgbClr val="9ACA3C"/>
                </a:solidFill>
                <a:latin typeface="Open Sans" pitchFamily="2"/>
                <a:ea typeface="Open Sans" pitchFamily="2"/>
                <a:cs typeface="Open Sans" pitchFamily="2"/>
              </a:rPr>
              <a:t>economy</a:t>
            </a:r>
            <a:endParaRPr lang="fr-FR" dirty="0">
              <a:solidFill>
                <a:srgbClr val="9ACA3C"/>
              </a:solidFill>
              <a:latin typeface="Open Sans" pitchFamily="2"/>
              <a:ea typeface="Open Sans" pitchFamily="2"/>
              <a:cs typeface="Open Sans" pitchFamily="2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18BAA8"/>
              </a:solidFill>
              <a:latin typeface="Open Sans" pitchFamily="2"/>
              <a:ea typeface="Open Sans" pitchFamily="2"/>
              <a:cs typeface="Open Sans" pitchFamily="2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dirty="0">
                <a:solidFill>
                  <a:srgbClr val="18BAA8"/>
                </a:solidFill>
                <a:latin typeface="Open Sans" pitchFamily="2"/>
                <a:ea typeface="Open Sans" pitchFamily="2"/>
                <a:cs typeface="Open Sans" pitchFamily="2"/>
              </a:rPr>
              <a:t>Innovation and </a:t>
            </a:r>
            <a:r>
              <a:rPr lang="fr-FR" dirty="0" err="1">
                <a:solidFill>
                  <a:srgbClr val="18BAA8"/>
                </a:solidFill>
                <a:latin typeface="Open Sans" pitchFamily="2"/>
                <a:ea typeface="Open Sans" pitchFamily="2"/>
                <a:cs typeface="Open Sans" pitchFamily="2"/>
              </a:rPr>
              <a:t>resilience</a:t>
            </a:r>
            <a:endParaRPr lang="fr-FR" dirty="0">
              <a:solidFill>
                <a:srgbClr val="18BAA8"/>
              </a:solidFill>
              <a:latin typeface="Open Sans" pitchFamily="2"/>
              <a:ea typeface="Open Sans" pitchFamily="2"/>
              <a:cs typeface="Open Sans" pitchFamily="2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F57A49"/>
              </a:solidFill>
              <a:latin typeface="Open Sans" pitchFamily="2"/>
              <a:ea typeface="Open Sans" pitchFamily="2"/>
              <a:cs typeface="Open Sans" pitchFamily="2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dirty="0">
                <a:solidFill>
                  <a:srgbClr val="DA5C57"/>
                </a:solidFill>
                <a:latin typeface="Open Sans" pitchFamily="2"/>
                <a:ea typeface="Open Sans" pitchFamily="2"/>
                <a:cs typeface="Open Sans" pitchFamily="2"/>
              </a:rPr>
              <a:t>Inclusive society</a:t>
            </a:r>
            <a:endParaRPr lang="en-US" dirty="0">
              <a:solidFill>
                <a:srgbClr val="034E9F"/>
              </a:solidFill>
              <a:latin typeface="Open Sans"/>
              <a:ea typeface="Open Sans" pitchFamily="2"/>
              <a:cs typeface="Open Sans"/>
            </a:endParaRPr>
          </a:p>
        </p:txBody>
      </p:sp>
      <p:sp>
        <p:nvSpPr>
          <p:cNvPr id="7" name="Rectangle 18">
            <a:extLst>
              <a:ext uri="{FF2B5EF4-FFF2-40B4-BE49-F238E27FC236}">
                <a16:creationId xmlns:a16="http://schemas.microsoft.com/office/drawing/2014/main" id="{FB0C334C-AE29-240B-16FC-179D4D3832DE}"/>
              </a:ext>
            </a:extLst>
          </p:cNvPr>
          <p:cNvSpPr/>
          <p:nvPr/>
        </p:nvSpPr>
        <p:spPr>
          <a:xfrm>
            <a:off x="3797518" y="4939012"/>
            <a:ext cx="1993684" cy="675988"/>
          </a:xfrm>
          <a:prstGeom prst="rect">
            <a:avLst/>
          </a:prstGeom>
          <a:solidFill>
            <a:srgbClr val="DA5C57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69904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2">
            <a:extLst>
              <a:ext uri="{FF2B5EF4-FFF2-40B4-BE49-F238E27FC236}">
                <a16:creationId xmlns:a16="http://schemas.microsoft.com/office/drawing/2014/main" id="{E1100B7C-C962-6AAF-C9DA-0969F89692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8399495"/>
              </p:ext>
            </p:extLst>
          </p:nvPr>
        </p:nvGraphicFramePr>
        <p:xfrm>
          <a:off x="2656265" y="2141434"/>
          <a:ext cx="5998107" cy="41886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2228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</p:spTree>
    <p:extLst>
      <p:ext uri="{BB962C8B-B14F-4D97-AF65-F5344CB8AC3E}">
        <p14:creationId xmlns:p14="http://schemas.microsoft.com/office/powerpoint/2010/main" val="4546272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2228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4" name="Chart 2">
            <a:extLst>
              <a:ext uri="{FF2B5EF4-FFF2-40B4-BE49-F238E27FC236}">
                <a16:creationId xmlns:a16="http://schemas.microsoft.com/office/drawing/2014/main" id="{198D106F-CDC4-45C3-DB2F-B645789B3F3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51316615"/>
              </p:ext>
            </p:extLst>
          </p:nvPr>
        </p:nvGraphicFramePr>
        <p:xfrm>
          <a:off x="2656265" y="2149901"/>
          <a:ext cx="5998107" cy="41886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002368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2228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2" name="Graphique 3">
            <a:extLst>
              <a:ext uri="{FF2B5EF4-FFF2-40B4-BE49-F238E27FC236}">
                <a16:creationId xmlns:a16="http://schemas.microsoft.com/office/drawing/2014/main" id="{6730D39A-B54C-35D7-FA43-EFC368F234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6591914"/>
              </p:ext>
            </p:extLst>
          </p:nvPr>
        </p:nvGraphicFramePr>
        <p:xfrm>
          <a:off x="3048004" y="2250686"/>
          <a:ext cx="6096003" cy="4063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438646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2228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4" name="Graphique 5">
            <a:extLst>
              <a:ext uri="{FF2B5EF4-FFF2-40B4-BE49-F238E27FC236}">
                <a16:creationId xmlns:a16="http://schemas.microsoft.com/office/drawing/2014/main" id="{1817246C-7A21-8EFB-6A60-91A72AEC5D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7316524"/>
              </p:ext>
            </p:extLst>
          </p:nvPr>
        </p:nvGraphicFramePr>
        <p:xfrm>
          <a:off x="2459998" y="1501737"/>
          <a:ext cx="7589520" cy="48664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097190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2228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22FFB2CD-923B-BB18-BFAE-25AFEBF97C7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58709559"/>
              </p:ext>
            </p:extLst>
          </p:nvPr>
        </p:nvGraphicFramePr>
        <p:xfrm>
          <a:off x="2483544" y="1761071"/>
          <a:ext cx="6818525" cy="4545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516591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2228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pSp>
        <p:nvGrpSpPr>
          <p:cNvPr id="4" name="Diagramme 7">
            <a:extLst>
              <a:ext uri="{FF2B5EF4-FFF2-40B4-BE49-F238E27FC236}">
                <a16:creationId xmlns:a16="http://schemas.microsoft.com/office/drawing/2014/main" id="{FF35D80B-31E6-2BDE-9496-68265FBBFFAA}"/>
              </a:ext>
            </a:extLst>
          </p:cNvPr>
          <p:cNvGrpSpPr/>
          <p:nvPr/>
        </p:nvGrpSpPr>
        <p:grpSpPr>
          <a:xfrm>
            <a:off x="3117003" y="2971509"/>
            <a:ext cx="6026992" cy="2988405"/>
            <a:chOff x="1593003" y="2971508"/>
            <a:chExt cx="6026992" cy="2988405"/>
          </a:xfrm>
        </p:grpSpPr>
        <p:sp>
          <p:nvSpPr>
            <p:cNvPr id="5" name="Forme libre 3">
              <a:extLst>
                <a:ext uri="{FF2B5EF4-FFF2-40B4-BE49-F238E27FC236}">
                  <a16:creationId xmlns:a16="http://schemas.microsoft.com/office/drawing/2014/main" id="{296B159F-56FC-C132-DAFD-83E2FBB8F3C3}"/>
                </a:ext>
              </a:extLst>
            </p:cNvPr>
            <p:cNvSpPr/>
            <p:nvPr/>
          </p:nvSpPr>
          <p:spPr>
            <a:xfrm>
              <a:off x="1593003" y="4132594"/>
              <a:ext cx="571289" cy="57128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rgbClr val="609BC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6" name="Forme libre 4">
              <a:extLst>
                <a:ext uri="{FF2B5EF4-FFF2-40B4-BE49-F238E27FC236}">
                  <a16:creationId xmlns:a16="http://schemas.microsoft.com/office/drawing/2014/main" id="{6C0E7B86-92C9-2D17-9386-DEEBA0BC17A1}"/>
                </a:ext>
              </a:extLst>
            </p:cNvPr>
            <p:cNvSpPr/>
            <p:nvPr/>
          </p:nvSpPr>
          <p:spPr>
            <a:xfrm>
              <a:off x="1860255" y="3378360"/>
              <a:ext cx="1482717" cy="71455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482719"/>
                <a:gd name="f7" fmla="val 714556"/>
                <a:gd name="f8" fmla="+- 0 0 -90"/>
                <a:gd name="f9" fmla="*/ f3 1 1482719"/>
                <a:gd name="f10" fmla="*/ f4 1 714556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482719"/>
                <a:gd name="f19" fmla="*/ f15 1 714556"/>
                <a:gd name="f20" fmla="*/ 0 f16 1"/>
                <a:gd name="f21" fmla="*/ 0 f15 1"/>
                <a:gd name="f22" fmla="*/ 1482719 f16 1"/>
                <a:gd name="f23" fmla="*/ 714556 f15 1"/>
                <a:gd name="f24" fmla="+- f17 0 f1"/>
                <a:gd name="f25" fmla="*/ f20 1 1482719"/>
                <a:gd name="f26" fmla="*/ f21 1 714556"/>
                <a:gd name="f27" fmla="*/ f22 1 1482719"/>
                <a:gd name="f28" fmla="*/ f23 1 714556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482719" h="714556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35561" tIns="0" rIns="0" bIns="0" anchor="ctr" anchorCtr="0" compatLnSpc="1">
              <a:noAutofit/>
            </a:bodyPr>
            <a:lstStyle/>
            <a:p>
              <a:pPr defTabSz="622304">
                <a:lnSpc>
                  <a:spcPct val="90000"/>
                </a:lnSpc>
                <a:spcAft>
                  <a:spcPts val="6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400">
                  <a:solidFill>
                    <a:srgbClr val="609BC4"/>
                  </a:solidFill>
                  <a:latin typeface="Open Sans bold" pitchFamily="2"/>
                  <a:ea typeface="Open Sans bold" pitchFamily="2"/>
                  <a:cs typeface="Open Sans bold" pitchFamily="2"/>
                </a:rPr>
                <a:t>10/03/21</a:t>
              </a:r>
            </a:p>
            <a:p>
              <a:pPr defTabSz="622304">
                <a:lnSpc>
                  <a:spcPct val="90000"/>
                </a:lnSpc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>
                  <a:solidFill>
                    <a:srgbClr val="609BC4"/>
                  </a:solidFill>
                  <a:latin typeface="Open Sans bold" pitchFamily="2"/>
                  <a:ea typeface="Open Sans bold" pitchFamily="2"/>
                  <a:cs typeface="Open Sans bold" pitchFamily="2"/>
                </a:rPr>
                <a:t>TEXT…</a:t>
              </a:r>
            </a:p>
          </p:txBody>
        </p:sp>
        <p:sp>
          <p:nvSpPr>
            <p:cNvPr id="7" name="Forme libre 5">
              <a:extLst>
                <a:ext uri="{FF2B5EF4-FFF2-40B4-BE49-F238E27FC236}">
                  <a16:creationId xmlns:a16="http://schemas.microsoft.com/office/drawing/2014/main" id="{59C55B8B-2BE4-BFF6-0179-88B9AA393DFD}"/>
                </a:ext>
              </a:extLst>
            </p:cNvPr>
            <p:cNvSpPr/>
            <p:nvPr/>
          </p:nvSpPr>
          <p:spPr>
            <a:xfrm>
              <a:off x="2754127" y="4207959"/>
              <a:ext cx="498658" cy="498658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chemeClr val="accent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8" name="Forme libre 6">
              <a:extLst>
                <a:ext uri="{FF2B5EF4-FFF2-40B4-BE49-F238E27FC236}">
                  <a16:creationId xmlns:a16="http://schemas.microsoft.com/office/drawing/2014/main" id="{479D1FBC-4C27-2B5F-671D-BAA5A834C3B2}"/>
                </a:ext>
              </a:extLst>
            </p:cNvPr>
            <p:cNvSpPr/>
            <p:nvPr/>
          </p:nvSpPr>
          <p:spPr>
            <a:xfrm>
              <a:off x="1940557" y="4778517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0" tIns="0" rIns="215999" bIns="0" anchor="ctr" anchorCtr="0" compatLnSpc="1">
              <a:noAutofit/>
            </a:bodyPr>
            <a:lstStyle/>
            <a:p>
              <a:pPr algn="r" defTabSz="533396">
                <a:lnSpc>
                  <a:spcPct val="90000"/>
                </a:lnSpc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>
                  <a:solidFill>
                    <a:schemeClr val="accent4"/>
                  </a:solidFill>
                  <a:latin typeface="Open Sans" pitchFamily="2"/>
                  <a:ea typeface="Open Sans" pitchFamily="2"/>
                  <a:cs typeface="Open Sans" pitchFamily="2"/>
                </a:rPr>
                <a:t>20/03/21</a:t>
              </a:r>
            </a:p>
            <a:p>
              <a:pPr algn="r" defTabSz="533396">
                <a:lnSpc>
                  <a:spcPct val="90000"/>
                </a:lnSpc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100">
                  <a:solidFill>
                    <a:schemeClr val="accent4"/>
                  </a:solidFill>
                  <a:latin typeface="Open Sans" pitchFamily="2"/>
                  <a:ea typeface="Open Sans" pitchFamily="2"/>
                  <a:cs typeface="Open Sans" pitchFamily="2"/>
                </a:rPr>
                <a:t>TEXT...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3FE50A4-9579-9DF0-640A-76D98F8B4F2D}"/>
                </a:ext>
              </a:extLst>
            </p:cNvPr>
            <p:cNvSpPr/>
            <p:nvPr/>
          </p:nvSpPr>
          <p:spPr>
            <a:xfrm rot="17699996">
              <a:off x="2877980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0" name="Forme libre 8">
              <a:extLst>
                <a:ext uri="{FF2B5EF4-FFF2-40B4-BE49-F238E27FC236}">
                  <a16:creationId xmlns:a16="http://schemas.microsoft.com/office/drawing/2014/main" id="{7E60C64B-8B6C-B9EE-1845-1A53CE6F2445}"/>
                </a:ext>
              </a:extLst>
            </p:cNvPr>
            <p:cNvSpPr/>
            <p:nvPr/>
          </p:nvSpPr>
          <p:spPr>
            <a:xfrm>
              <a:off x="3953765" y="4133929"/>
              <a:ext cx="570274" cy="570274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chemeClr val="accent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1" name="Forme libre 9">
              <a:extLst>
                <a:ext uri="{FF2B5EF4-FFF2-40B4-BE49-F238E27FC236}">
                  <a16:creationId xmlns:a16="http://schemas.microsoft.com/office/drawing/2014/main" id="{D52865D7-C575-E72C-9E1A-EB4BA048F375}"/>
                </a:ext>
              </a:extLst>
            </p:cNvPr>
            <p:cNvSpPr/>
            <p:nvPr/>
          </p:nvSpPr>
          <p:spPr>
            <a:xfrm>
              <a:off x="4049868" y="3312240"/>
              <a:ext cx="1835347" cy="85583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835345"/>
                <a:gd name="f7" fmla="val 855835"/>
                <a:gd name="f8" fmla="+- 0 0 -90"/>
                <a:gd name="f9" fmla="*/ f3 1 1835345"/>
                <a:gd name="f10" fmla="*/ f4 1 855835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835345"/>
                <a:gd name="f19" fmla="*/ f15 1 855835"/>
                <a:gd name="f20" fmla="*/ 0 f16 1"/>
                <a:gd name="f21" fmla="*/ 0 f15 1"/>
                <a:gd name="f22" fmla="*/ 1835345 f16 1"/>
                <a:gd name="f23" fmla="*/ 855835 f15 1"/>
                <a:gd name="f24" fmla="+- f17 0 f1"/>
                <a:gd name="f25" fmla="*/ f20 1 1835345"/>
                <a:gd name="f26" fmla="*/ f21 1 855835"/>
                <a:gd name="f27" fmla="*/ f22 1 1835345"/>
                <a:gd name="f28" fmla="*/ f23 1 855835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835345" h="855835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215999" tIns="0" rIns="251999" bIns="0" anchor="ctr" anchorCtr="0" compatLnSpc="1">
              <a:noAutofit/>
            </a:bodyPr>
            <a:lstStyle/>
            <a:p>
              <a:pPr defTabSz="622304">
                <a:lnSpc>
                  <a:spcPct val="90000"/>
                </a:lnSpc>
                <a:spcAft>
                  <a:spcPts val="6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400" dirty="0">
                  <a:solidFill>
                    <a:schemeClr val="accent4"/>
                  </a:solidFill>
                  <a:latin typeface="Open Sans bold" pitchFamily="2"/>
                  <a:ea typeface="Open Sans bold" pitchFamily="2"/>
                  <a:cs typeface="Open Sans bold" pitchFamily="2"/>
                </a:rPr>
                <a:t>02/03/22</a:t>
              </a:r>
            </a:p>
            <a:p>
              <a:pPr defTabSz="622304">
                <a:lnSpc>
                  <a:spcPct val="90000"/>
                </a:lnSpc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dirty="0">
                  <a:solidFill>
                    <a:schemeClr val="accent4"/>
                  </a:solidFill>
                  <a:latin typeface="Open Sans bold" pitchFamily="2"/>
                  <a:ea typeface="Open Sans bold" pitchFamily="2"/>
                  <a:cs typeface="Open Sans bold" pitchFamily="2"/>
                </a:rPr>
                <a:t>TEXT…</a:t>
              </a:r>
            </a:p>
          </p:txBody>
        </p:sp>
        <p:sp>
          <p:nvSpPr>
            <p:cNvPr id="12" name="Forme libre 10">
              <a:extLst>
                <a:ext uri="{FF2B5EF4-FFF2-40B4-BE49-F238E27FC236}">
                  <a16:creationId xmlns:a16="http://schemas.microsoft.com/office/drawing/2014/main" id="{0C63227E-0C99-E9BF-A202-805F98F98AE6}"/>
                </a:ext>
              </a:extLst>
            </p:cNvPr>
            <p:cNvSpPr/>
            <p:nvPr/>
          </p:nvSpPr>
          <p:spPr>
            <a:xfrm>
              <a:off x="5183642" y="4207959"/>
              <a:ext cx="498658" cy="498658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rgbClr val="609BC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3" name="Forme libre 11">
              <a:extLst>
                <a:ext uri="{FF2B5EF4-FFF2-40B4-BE49-F238E27FC236}">
                  <a16:creationId xmlns:a16="http://schemas.microsoft.com/office/drawing/2014/main" id="{7FE5AA49-DF48-298B-D331-FE888C7B634F}"/>
                </a:ext>
              </a:extLst>
            </p:cNvPr>
            <p:cNvSpPr/>
            <p:nvPr/>
          </p:nvSpPr>
          <p:spPr>
            <a:xfrm>
              <a:off x="4430075" y="4788813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0" tIns="0" rIns="215999" bIns="0" anchor="ctr" anchorCtr="0" compatLnSpc="1">
              <a:noAutofit/>
            </a:bodyPr>
            <a:lstStyle/>
            <a:p>
              <a:pPr algn="r" defTabSz="533396">
                <a:lnSpc>
                  <a:spcPct val="90000"/>
                </a:lnSpc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>
                  <a:solidFill>
                    <a:srgbClr val="609BC4"/>
                  </a:solidFill>
                  <a:latin typeface="Open Sans" pitchFamily="2"/>
                  <a:ea typeface="Open Sans" pitchFamily="2"/>
                  <a:cs typeface="Open Sans" pitchFamily="2"/>
                </a:rPr>
                <a:t>18/04/22</a:t>
              </a:r>
            </a:p>
            <a:p>
              <a:pPr algn="r" defTabSz="533396">
                <a:lnSpc>
                  <a:spcPct val="90000"/>
                </a:lnSpc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>
                  <a:solidFill>
                    <a:srgbClr val="609BC4"/>
                  </a:solidFill>
                  <a:latin typeface="Open Sans" pitchFamily="2"/>
                  <a:ea typeface="Open Sans" pitchFamily="2"/>
                  <a:cs typeface="Open Sans" pitchFamily="2"/>
                </a:rPr>
                <a:t>TEXT…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2C28D89-973D-1F79-8DE2-9C030D85A2CF}"/>
                </a:ext>
              </a:extLst>
            </p:cNvPr>
            <p:cNvSpPr/>
            <p:nvPr/>
          </p:nvSpPr>
          <p:spPr>
            <a:xfrm rot="17699996">
              <a:off x="5008057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5" name="Forme libre 13">
              <a:extLst>
                <a:ext uri="{FF2B5EF4-FFF2-40B4-BE49-F238E27FC236}">
                  <a16:creationId xmlns:a16="http://schemas.microsoft.com/office/drawing/2014/main" id="{C6D0754A-1866-7E62-470A-0F788369BDE5}"/>
                </a:ext>
              </a:extLst>
            </p:cNvPr>
            <p:cNvSpPr/>
            <p:nvPr/>
          </p:nvSpPr>
          <p:spPr>
            <a:xfrm>
              <a:off x="6324520" y="4207959"/>
              <a:ext cx="498658" cy="498658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chemeClr val="accent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6" name="Forme libre 14">
              <a:extLst>
                <a:ext uri="{FF2B5EF4-FFF2-40B4-BE49-F238E27FC236}">
                  <a16:creationId xmlns:a16="http://schemas.microsoft.com/office/drawing/2014/main" id="{09F0F839-F31D-37A2-6A33-6B1F3CCC4947}"/>
                </a:ext>
              </a:extLst>
            </p:cNvPr>
            <p:cNvSpPr/>
            <p:nvPr/>
          </p:nvSpPr>
          <p:spPr>
            <a:xfrm>
              <a:off x="5631368" y="4799018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107999" tIns="0" rIns="215999" bIns="0" anchor="ctr" anchorCtr="0" compatLnSpc="1">
              <a:noAutofit/>
            </a:bodyPr>
            <a:lstStyle/>
            <a:p>
              <a:pPr algn="r" defTabSz="533396">
                <a:lnSpc>
                  <a:spcPct val="90000"/>
                </a:lnSpc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>
                  <a:solidFill>
                    <a:schemeClr val="accent4"/>
                  </a:solidFill>
                  <a:latin typeface="Open Sans" pitchFamily="2"/>
                  <a:ea typeface="Open Sans" pitchFamily="2"/>
                  <a:cs typeface="Open Sans" pitchFamily="2"/>
                </a:rPr>
                <a:t>05/08/22</a:t>
              </a:r>
            </a:p>
            <a:p>
              <a:pPr algn="r" defTabSz="533396">
                <a:lnSpc>
                  <a:spcPct val="90000"/>
                </a:lnSpc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>
                  <a:solidFill>
                    <a:schemeClr val="accent4"/>
                  </a:solidFill>
                  <a:latin typeface="Open Sans" pitchFamily="2"/>
                  <a:ea typeface="Open Sans" pitchFamily="2"/>
                  <a:cs typeface="Open Sans" pitchFamily="2"/>
                </a:rPr>
                <a:t>TEXT…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CAA5010-C32D-2383-751B-FB628FC73874}"/>
                </a:ext>
              </a:extLst>
            </p:cNvPr>
            <p:cNvSpPr/>
            <p:nvPr/>
          </p:nvSpPr>
          <p:spPr>
            <a:xfrm rot="17699996">
              <a:off x="5716918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8" name="Forme libre 16">
              <a:extLst>
                <a:ext uri="{FF2B5EF4-FFF2-40B4-BE49-F238E27FC236}">
                  <a16:creationId xmlns:a16="http://schemas.microsoft.com/office/drawing/2014/main" id="{1B6473EC-E14B-2F33-FFC7-54B8DF4F5E73}"/>
                </a:ext>
              </a:extLst>
            </p:cNvPr>
            <p:cNvSpPr/>
            <p:nvPr/>
          </p:nvSpPr>
          <p:spPr>
            <a:xfrm>
              <a:off x="7411147" y="4594155"/>
              <a:ext cx="208848" cy="208848"/>
            </a:xfrm>
            <a:custGeom>
              <a:avLst>
                <a:gd name="f8" fmla="val 50000"/>
              </a:avLst>
              <a:gdLst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val 50000"/>
                <a:gd name="f9" fmla="+- 0 0 -360"/>
                <a:gd name="f10" fmla="+- 0 0 -270"/>
                <a:gd name="f11" fmla="+- 0 0 -180"/>
                <a:gd name="f12" fmla="abs f4"/>
                <a:gd name="f13" fmla="abs f5"/>
                <a:gd name="f14" fmla="abs f6"/>
                <a:gd name="f15" fmla="val f7"/>
                <a:gd name="f16" fmla="val f8"/>
                <a:gd name="f17" fmla="*/ f9 f1 1"/>
                <a:gd name="f18" fmla="*/ f10 f1 1"/>
                <a:gd name="f19" fmla="*/ f11 f1 1"/>
                <a:gd name="f20" fmla="?: f12 f4 1"/>
                <a:gd name="f21" fmla="?: f13 f5 1"/>
                <a:gd name="f22" fmla="?: f14 f6 1"/>
                <a:gd name="f23" fmla="*/ f17 1 f3"/>
                <a:gd name="f24" fmla="*/ f18 1 f3"/>
                <a:gd name="f25" fmla="*/ f19 1 f3"/>
                <a:gd name="f26" fmla="*/ f20 1 21600"/>
                <a:gd name="f27" fmla="*/ f21 1 21600"/>
                <a:gd name="f28" fmla="*/ 21600 f20 1"/>
                <a:gd name="f29" fmla="*/ 21600 f21 1"/>
                <a:gd name="f30" fmla="+- f23 0 f2"/>
                <a:gd name="f31" fmla="+- f24 0 f2"/>
                <a:gd name="f32" fmla="+- f25 0 f2"/>
                <a:gd name="f33" fmla="min f27 f26"/>
                <a:gd name="f34" fmla="*/ f28 1 f22"/>
                <a:gd name="f35" fmla="*/ f29 1 f22"/>
                <a:gd name="f36" fmla="val f34"/>
                <a:gd name="f37" fmla="val f35"/>
                <a:gd name="f38" fmla="*/ f15 f33 1"/>
                <a:gd name="f39" fmla="+- f37 0 f15"/>
                <a:gd name="f40" fmla="+- f36 0 f15"/>
                <a:gd name="f41" fmla="*/ f37 f33 1"/>
                <a:gd name="f42" fmla="*/ f36 f33 1"/>
                <a:gd name="f43" fmla="*/ f39 1 2"/>
                <a:gd name="f44" fmla="min f40 f39"/>
                <a:gd name="f45" fmla="+- f15 f43 0"/>
                <a:gd name="f46" fmla="*/ f44 f16 1"/>
                <a:gd name="f47" fmla="*/ f46 1 100000"/>
                <a:gd name="f48" fmla="*/ f45 f33 1"/>
                <a:gd name="f49" fmla="+- f36 0 f47"/>
                <a:gd name="f50" fmla="*/ f47 f33 1"/>
                <a:gd name="f51" fmla="*/ f49 1 2"/>
                <a:gd name="f52" fmla="+- f49 0 f47"/>
                <a:gd name="f53" fmla="*/ f49 f33 1"/>
                <a:gd name="f54" fmla="?: f52 f47 f15"/>
                <a:gd name="f55" fmla="?: f52 f49 f36"/>
                <a:gd name="f56" fmla="*/ f51 f33 1"/>
                <a:gd name="f57" fmla="*/ f54 f33 1"/>
                <a:gd name="f58" fmla="*/ f55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0">
                  <a:pos x="f56" y="f38"/>
                </a:cxn>
                <a:cxn ang="f31">
                  <a:pos x="f50" y="f48"/>
                </a:cxn>
                <a:cxn ang="f32">
                  <a:pos x="f56" y="f41"/>
                </a:cxn>
              </a:cxnLst>
              <a:rect l="f57" t="f38" r="f58" b="f41"/>
              <a:pathLst>
                <a:path>
                  <a:moveTo>
                    <a:pt x="f38" y="f38"/>
                  </a:moveTo>
                  <a:lnTo>
                    <a:pt x="f53" y="f38"/>
                  </a:lnTo>
                  <a:lnTo>
                    <a:pt x="f42" y="f48"/>
                  </a:lnTo>
                  <a:lnTo>
                    <a:pt x="f53" y="f41"/>
                  </a:lnTo>
                  <a:lnTo>
                    <a:pt x="f38" y="f41"/>
                  </a:lnTo>
                  <a:lnTo>
                    <a:pt x="f50" y="f48"/>
                  </a:lnTo>
                  <a:close/>
                </a:path>
              </a:pathLst>
            </a:custGeom>
            <a:solidFill>
              <a:srgbClr val="2E5C9A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9" name="Forme libre 17">
              <a:extLst>
                <a:ext uri="{FF2B5EF4-FFF2-40B4-BE49-F238E27FC236}">
                  <a16:creationId xmlns:a16="http://schemas.microsoft.com/office/drawing/2014/main" id="{5F8FF2BC-B962-D297-23A9-3B8769DF394E}"/>
                </a:ext>
              </a:extLst>
            </p:cNvPr>
            <p:cNvSpPr/>
            <p:nvPr/>
          </p:nvSpPr>
          <p:spPr>
            <a:xfrm rot="17699996">
              <a:off x="5622781" y="5009386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0" tIns="0" rIns="91440" bIns="0" anchor="ctr" anchorCtr="0" compatLnSpc="1">
              <a:noAutofit/>
            </a:bodyPr>
            <a:lstStyle/>
            <a:p>
              <a:pPr algn="r" defTabSz="1600200">
                <a:lnSpc>
                  <a:spcPct val="90000"/>
                </a:lnSpc>
                <a:spcAft>
                  <a:spcPts val="1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3600">
                <a:solidFill>
                  <a:srgbClr val="003399"/>
                </a:solidFill>
                <a:latin typeface="Open Sans 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C9B9D10-1CE5-B30E-2B5E-EA1A879049D1}"/>
                </a:ext>
              </a:extLst>
            </p:cNvPr>
            <p:cNvSpPr/>
            <p:nvPr/>
          </p:nvSpPr>
          <p:spPr>
            <a:xfrm rot="17699996">
              <a:off x="6425770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</p:grpSp>
      <p:cxnSp>
        <p:nvCxnSpPr>
          <p:cNvPr id="21" name="Connecteur droit avec flèche 3">
            <a:extLst>
              <a:ext uri="{FF2B5EF4-FFF2-40B4-BE49-F238E27FC236}">
                <a16:creationId xmlns:a16="http://schemas.microsoft.com/office/drawing/2014/main" id="{516BDBBB-F896-F3C1-5253-A3E918588E3B}"/>
              </a:ext>
            </a:extLst>
          </p:cNvPr>
          <p:cNvCxnSpPr/>
          <p:nvPr/>
        </p:nvCxnSpPr>
        <p:spPr>
          <a:xfrm>
            <a:off x="2947894" y="4693011"/>
            <a:ext cx="6119906" cy="0"/>
          </a:xfrm>
          <a:prstGeom prst="straightConnector1">
            <a:avLst/>
          </a:prstGeom>
          <a:noFill/>
          <a:ln w="9528" cap="flat">
            <a:solidFill>
              <a:srgbClr val="2E5C9A"/>
            </a:solidFill>
            <a:custDash>
              <a:ds d="299906" sp="299906"/>
            </a:custDash>
            <a:round/>
          </a:ln>
        </p:spPr>
      </p:cxnSp>
    </p:spTree>
    <p:extLst>
      <p:ext uri="{BB962C8B-B14F-4D97-AF65-F5344CB8AC3E}">
        <p14:creationId xmlns:p14="http://schemas.microsoft.com/office/powerpoint/2010/main" val="1423995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B1E0A-461C-471D-DA3D-4AA804161D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29539" y="2130423"/>
            <a:ext cx="7772401" cy="1791872"/>
          </a:xfrm>
        </p:spPr>
        <p:txBody>
          <a:bodyPr>
            <a:normAutofit/>
          </a:bodyPr>
          <a:lstStyle/>
          <a:p>
            <a:r>
              <a:rPr lang="en-GB" dirty="0"/>
              <a:t>Title, Open Sans Bold.</a:t>
            </a:r>
            <a:br>
              <a:rPr lang="en-GB" dirty="0"/>
            </a:br>
            <a:r>
              <a:rPr lang="en-GB" sz="2800" b="0" dirty="0">
                <a:solidFill>
                  <a:schemeClr val="accent4"/>
                </a:solidFill>
              </a:rPr>
              <a:t>Brussels, 29 June 2023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29974B00-C0AE-AE38-85C1-74DDA70F800A}"/>
              </a:ext>
            </a:extLst>
          </p:cNvPr>
          <p:cNvSpPr txBox="1">
            <a:spLocks/>
          </p:cNvSpPr>
          <p:nvPr/>
        </p:nvSpPr>
        <p:spPr>
          <a:xfrm>
            <a:off x="3529540" y="3922295"/>
            <a:ext cx="7772400" cy="150018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>
            <a:lvl1pPr marL="0" marR="0" lvl="0" indent="0" algn="r" defTabSz="457200" rtl="0" eaLnBrk="1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/>
              <a:buNone/>
              <a:tabLst/>
              <a:defRPr lang="fr-FR" sz="2000" b="0" i="0" u="none" strike="noStrike" kern="1200" cap="none" spc="0" baseline="0">
                <a:solidFill>
                  <a:schemeClr val="accent3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42950" marR="0" lvl="1" indent="-285750" algn="l" defTabSz="457200" rtl="0" eaLnBrk="1" fontAlgn="auto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ct val="100000"/>
              <a:buFont typeface="Arial"/>
              <a:buChar char="–"/>
              <a:tabLst/>
              <a:defRPr lang="fr-FR" sz="2000" b="0" i="0" u="none" strike="noStrike" kern="1200" cap="none" spc="0" baseline="0">
                <a:solidFill>
                  <a:schemeClr val="tx1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143000" marR="0" lvl="2" indent="-228600" algn="l" defTabSz="457200" rtl="0" eaLnBrk="1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lang="fr-FR" sz="1800" b="0" i="0" u="none" strike="noStrike" kern="1200" cap="none" spc="0" baseline="0">
                <a:solidFill>
                  <a:schemeClr val="tx1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600200" marR="0" lvl="3" indent="-228600" algn="l" defTabSz="457200" rtl="0" eaLnBrk="1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/>
              <a:buChar char="–"/>
              <a:tabLst/>
              <a:defRPr lang="fr-FR" sz="1600" b="0" i="0" u="none" strike="noStrike" kern="1200" cap="none" spc="0" baseline="0">
                <a:solidFill>
                  <a:schemeClr val="tx1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057400" marR="0" lvl="4" indent="-228600" algn="l" defTabSz="457200" rtl="0" eaLnBrk="1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/>
              <a:buChar char="»"/>
              <a:tabLst/>
              <a:defRPr lang="fr-FR" sz="1600" b="0" i="0" u="none" strike="noStrike" kern="1200" cap="none" spc="0" baseline="0">
                <a:solidFill>
                  <a:schemeClr val="tx1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/>
              <a:t>Jean Schmit</a:t>
            </a:r>
            <a:r>
              <a:rPr lang="de-DE"/>
              <a:t>, Senior Managing Partner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7873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7DE44E-5D61-3B2C-84F8-98E0AC52E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Title, Open Sans Bold.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8C7686-EFC5-C3FD-492A-C9B61F3CBB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chemeClr val="tx1"/>
                </a:solidFill>
              </a:rPr>
              <a:t>Introduction Text, Open Sans Regular.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Item 1</a:t>
            </a:r>
          </a:p>
          <a:p>
            <a:pPr marL="457200" lvl="1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Item 2</a:t>
            </a:r>
          </a:p>
          <a:p>
            <a:pPr marL="457200" lvl="1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Item 3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1454950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94844-16BC-8653-E5E5-120545EC8975}"/>
              </a:ext>
            </a:extLst>
          </p:cNvPr>
          <p:cNvSpPr txBox="1">
            <a:spLocks/>
          </p:cNvSpPr>
          <p:nvPr/>
        </p:nvSpPr>
        <p:spPr>
          <a:xfrm>
            <a:off x="3529539" y="2130423"/>
            <a:ext cx="7772401" cy="2188915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r"/>
            <a:r>
              <a:rPr lang="en-GB" sz="3800" dirty="0">
                <a:solidFill>
                  <a:schemeClr val="tx1"/>
                </a:solidFill>
              </a:rPr>
              <a:t>Transition,</a:t>
            </a:r>
          </a:p>
          <a:p>
            <a:pPr algn="r"/>
            <a:r>
              <a:rPr lang="en-GB" sz="3800" dirty="0">
                <a:solidFill>
                  <a:schemeClr val="accent3"/>
                </a:solidFill>
              </a:rPr>
              <a:t>Open Sans Bold.</a:t>
            </a:r>
          </a:p>
        </p:txBody>
      </p:sp>
    </p:spTree>
    <p:extLst>
      <p:ext uri="{BB962C8B-B14F-4D97-AF65-F5344CB8AC3E}">
        <p14:creationId xmlns:p14="http://schemas.microsoft.com/office/powerpoint/2010/main" val="116678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4D8474-68EC-3BC8-FDFE-31104CA4CF5C}"/>
              </a:ext>
            </a:extLst>
          </p:cNvPr>
          <p:cNvSpPr txBox="1">
            <a:spLocks/>
          </p:cNvSpPr>
          <p:nvPr/>
        </p:nvSpPr>
        <p:spPr>
          <a:xfrm>
            <a:off x="609600" y="2139352"/>
            <a:ext cx="7772401" cy="3943955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8000" dirty="0">
                <a:solidFill>
                  <a:schemeClr val="tx1"/>
                </a:solidFill>
              </a:rPr>
              <a:t>Q&amp;A</a:t>
            </a:r>
          </a:p>
          <a:p>
            <a:endParaRPr lang="en-GB" sz="2800" b="0" dirty="0">
              <a:solidFill>
                <a:schemeClr val="accent3"/>
              </a:solidFill>
            </a:endParaRPr>
          </a:p>
          <a:p>
            <a:endParaRPr lang="en-GB" sz="2800" b="0" dirty="0">
              <a:solidFill>
                <a:schemeClr val="tx1"/>
              </a:solidFill>
            </a:endParaRPr>
          </a:p>
          <a:p>
            <a:r>
              <a:rPr lang="en-GB" sz="2800" b="0" dirty="0">
                <a:solidFill>
                  <a:schemeClr val="tx1"/>
                </a:solidFill>
              </a:rPr>
              <a:t>Question Text Open Sans Regular </a:t>
            </a:r>
          </a:p>
          <a:p>
            <a:r>
              <a:rPr lang="en-GB" sz="2800" b="0" dirty="0">
                <a:solidFill>
                  <a:schemeClr val="tx1"/>
                </a:solidFill>
              </a:rPr>
              <a:t>Lorem ipsum </a:t>
            </a:r>
            <a:r>
              <a:rPr lang="en-GB" sz="2800" b="0" dirty="0" err="1">
                <a:solidFill>
                  <a:schemeClr val="tx1"/>
                </a:solidFill>
              </a:rPr>
              <a:t>dolor</a:t>
            </a:r>
            <a:r>
              <a:rPr lang="en-GB" sz="2800" b="0" dirty="0">
                <a:solidFill>
                  <a:schemeClr val="tx1"/>
                </a:solidFill>
              </a:rPr>
              <a:t> sit </a:t>
            </a:r>
            <a:r>
              <a:rPr lang="en-GB" sz="2800" b="0" dirty="0" err="1">
                <a:solidFill>
                  <a:schemeClr val="tx1"/>
                </a:solidFill>
              </a:rPr>
              <a:t>amet</a:t>
            </a:r>
            <a:r>
              <a:rPr lang="en-GB" sz="2800" b="0" dirty="0">
                <a:solidFill>
                  <a:schemeClr val="tx1"/>
                </a:solidFill>
              </a:rPr>
              <a:t>?</a:t>
            </a:r>
          </a:p>
          <a:p>
            <a:endParaRPr lang="en-GB" sz="80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257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que 2">
            <a:extLst>
              <a:ext uri="{FF2B5EF4-FFF2-40B4-BE49-F238E27FC236}">
                <a16:creationId xmlns:a16="http://schemas.microsoft.com/office/drawing/2014/main" id="{D9E1C6CD-4F98-BE10-D3D8-1829E483DD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18879" y="2181474"/>
            <a:ext cx="8554242" cy="160615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96AE4D49-FD07-4702-642F-BBB279707B62}"/>
              </a:ext>
            </a:extLst>
          </p:cNvPr>
          <p:cNvSpPr txBox="1">
            <a:spLocks/>
          </p:cNvSpPr>
          <p:nvPr/>
        </p:nvSpPr>
        <p:spPr>
          <a:xfrm>
            <a:off x="2600720" y="4312907"/>
            <a:ext cx="7772401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r"/>
            <a:r>
              <a:rPr lang="en-GB" sz="5400" dirty="0">
                <a:solidFill>
                  <a:schemeClr val="tx1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908895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F88BB-D6C9-F41A-1F1D-E04A01A55FB0}"/>
              </a:ext>
            </a:extLst>
          </p:cNvPr>
          <p:cNvSpPr txBox="1">
            <a:spLocks/>
          </p:cNvSpPr>
          <p:nvPr/>
        </p:nvSpPr>
        <p:spPr>
          <a:xfrm>
            <a:off x="2209801" y="2130422"/>
            <a:ext cx="7772401" cy="2730336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ctr"/>
            <a:r>
              <a:rPr lang="en-GB" sz="2800" b="0" dirty="0">
                <a:solidFill>
                  <a:schemeClr val="tx1"/>
                </a:solidFill>
              </a:rPr>
              <a:t>“Quote Text, Open Sans Regular.</a:t>
            </a:r>
          </a:p>
          <a:p>
            <a:pPr algn="ctr"/>
            <a:r>
              <a:rPr lang="en-GB" sz="2800" b="0" dirty="0">
                <a:solidFill>
                  <a:schemeClr val="tx1"/>
                </a:solidFill>
              </a:rPr>
              <a:t> Lorem ipsum </a:t>
            </a:r>
            <a:r>
              <a:rPr lang="en-GB" sz="2800" b="0" dirty="0" err="1">
                <a:solidFill>
                  <a:schemeClr val="tx1"/>
                </a:solidFill>
              </a:rPr>
              <a:t>dolor</a:t>
            </a:r>
            <a:r>
              <a:rPr lang="en-GB" sz="2800" b="0" dirty="0">
                <a:solidFill>
                  <a:schemeClr val="tx1"/>
                </a:solidFill>
              </a:rPr>
              <a:t> sit </a:t>
            </a:r>
            <a:r>
              <a:rPr lang="en-GB" sz="2800" b="0" dirty="0" err="1">
                <a:solidFill>
                  <a:schemeClr val="tx1"/>
                </a:solidFill>
              </a:rPr>
              <a:t>amet</a:t>
            </a:r>
            <a:r>
              <a:rPr lang="en-GB" sz="2800" b="0" dirty="0">
                <a:solidFill>
                  <a:schemeClr val="tx1"/>
                </a:solidFill>
              </a:rPr>
              <a:t>, </a:t>
            </a:r>
            <a:r>
              <a:rPr lang="en-GB" sz="2800" b="0" dirty="0" err="1">
                <a:solidFill>
                  <a:schemeClr val="tx1"/>
                </a:solidFill>
              </a:rPr>
              <a:t>consectetur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/>
              <a:t>adipiscing</a:t>
            </a:r>
            <a:r>
              <a:rPr lang="en-GB" sz="2800" b="0" dirty="0"/>
              <a:t> </a:t>
            </a:r>
            <a:r>
              <a:rPr lang="en-GB" sz="2800" b="0" dirty="0" err="1"/>
              <a:t>elit</a:t>
            </a:r>
            <a:r>
              <a:rPr lang="en-GB" sz="2800" b="0" dirty="0">
                <a:solidFill>
                  <a:schemeClr val="tx1"/>
                </a:solidFill>
              </a:rPr>
              <a:t>, </a:t>
            </a:r>
            <a:r>
              <a:rPr lang="en-GB" sz="2800" b="0" dirty="0" err="1">
                <a:solidFill>
                  <a:schemeClr val="tx1"/>
                </a:solidFill>
              </a:rPr>
              <a:t>sed</a:t>
            </a:r>
            <a:r>
              <a:rPr lang="en-GB" sz="2800" b="0" dirty="0">
                <a:solidFill>
                  <a:schemeClr val="tx1"/>
                </a:solidFill>
              </a:rPr>
              <a:t> do </a:t>
            </a:r>
            <a:r>
              <a:rPr lang="en-GB" sz="2800" b="0" dirty="0" err="1">
                <a:solidFill>
                  <a:schemeClr val="tx1"/>
                </a:solidFill>
              </a:rPr>
              <a:t>eiusmod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>
                <a:solidFill>
                  <a:schemeClr val="tx1"/>
                </a:solidFill>
              </a:rPr>
              <a:t>tempor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>
                <a:solidFill>
                  <a:schemeClr val="tx1"/>
                </a:solidFill>
              </a:rPr>
              <a:t>incididunt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>
                <a:solidFill>
                  <a:schemeClr val="tx1"/>
                </a:solidFill>
              </a:rPr>
              <a:t>ut</a:t>
            </a:r>
            <a:r>
              <a:rPr lang="en-GB" sz="2800" b="0" dirty="0">
                <a:solidFill>
                  <a:schemeClr val="tx1"/>
                </a:solidFill>
              </a:rPr>
              <a:t> labore et dolore magna </a:t>
            </a:r>
            <a:r>
              <a:rPr lang="en-GB" sz="2800" b="0" dirty="0" err="1">
                <a:solidFill>
                  <a:schemeClr val="tx1"/>
                </a:solidFill>
              </a:rPr>
              <a:t>aliqua</a:t>
            </a:r>
            <a:r>
              <a:rPr lang="en-GB" sz="2800" b="0" dirty="0">
                <a:solidFill>
                  <a:schemeClr val="tx1"/>
                </a:solidFill>
              </a:rPr>
              <a:t>.”</a:t>
            </a:r>
          </a:p>
          <a:p>
            <a:pPr algn="ctr"/>
            <a:endParaRPr lang="en-GB" sz="2800" b="0" dirty="0">
              <a:solidFill>
                <a:schemeClr val="tx1"/>
              </a:solidFill>
            </a:endParaRPr>
          </a:p>
          <a:p>
            <a:pPr algn="r"/>
            <a:r>
              <a:rPr lang="en-GB" sz="2800" b="0" i="1" dirty="0">
                <a:solidFill>
                  <a:schemeClr val="accent3"/>
                </a:solidFill>
              </a:rPr>
              <a:t>Jean </a:t>
            </a:r>
            <a:r>
              <a:rPr lang="en-GB" sz="2800" b="0" i="1" dirty="0" err="1">
                <a:solidFill>
                  <a:schemeClr val="accent3"/>
                </a:solidFill>
              </a:rPr>
              <a:t>Schmit</a:t>
            </a:r>
            <a:endParaRPr lang="en-GB" sz="2800" b="0" i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730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BC4A9495-D7C8-7BA2-691F-43A9CA8EB5B6}"/>
              </a:ext>
            </a:extLst>
          </p:cNvPr>
          <p:cNvSpPr/>
          <p:nvPr/>
        </p:nvSpPr>
        <p:spPr>
          <a:xfrm>
            <a:off x="4938223" y="2130423"/>
            <a:ext cx="5729776" cy="3803218"/>
          </a:xfrm>
          <a:prstGeom prst="rect">
            <a:avLst/>
          </a:prstGeom>
          <a:solidFill>
            <a:schemeClr val="accent3"/>
          </a:solidFill>
          <a:ln cap="flat"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3" name="TextBox 8">
            <a:extLst>
              <a:ext uri="{FF2B5EF4-FFF2-40B4-BE49-F238E27FC236}">
                <a16:creationId xmlns:a16="http://schemas.microsoft.com/office/drawing/2014/main" id="{6B54FA4B-3C15-17F3-ABC7-DB5CE53A969D}"/>
              </a:ext>
            </a:extLst>
          </p:cNvPr>
          <p:cNvSpPr txBox="1"/>
          <p:nvPr/>
        </p:nvSpPr>
        <p:spPr>
          <a:xfrm>
            <a:off x="6844967" y="3622523"/>
            <a:ext cx="2314593" cy="70788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dirty="0">
                <a:solidFill>
                  <a:srgbClr val="FFFFFF"/>
                </a:solidFill>
                <a:latin typeface="Open Sans"/>
                <a:cs typeface="Open Sans"/>
              </a:rPr>
              <a:t>Place image in this area.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4682D9-4C25-E827-E80A-D568C3786B9E}"/>
              </a:ext>
            </a:extLst>
          </p:cNvPr>
          <p:cNvSpPr txBox="1">
            <a:spLocks/>
          </p:cNvSpPr>
          <p:nvPr/>
        </p:nvSpPr>
        <p:spPr>
          <a:xfrm>
            <a:off x="2228056" y="2130422"/>
            <a:ext cx="2424156" cy="2730336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800" dirty="0">
                <a:solidFill>
                  <a:schemeClr val="tx1"/>
                </a:solidFill>
              </a:rPr>
              <a:t>Title, Open Sans Bold.</a:t>
            </a:r>
          </a:p>
          <a:p>
            <a:endParaRPr lang="en-GB" sz="2800" b="0" i="1" dirty="0">
              <a:solidFill>
                <a:schemeClr val="tx1"/>
              </a:solidFill>
            </a:endParaRPr>
          </a:p>
          <a:p>
            <a:r>
              <a:rPr lang="en-GB" sz="2000" b="0" dirty="0">
                <a:solidFill>
                  <a:schemeClr val="tx1"/>
                </a:solidFill>
              </a:rPr>
              <a:t>Regular Text, Open Sans Regular.</a:t>
            </a:r>
            <a:endParaRPr lang="en-GB" sz="2000" b="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265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BC4A9495-D7C8-7BA2-691F-43A9CA8EB5B6}"/>
              </a:ext>
            </a:extLst>
          </p:cNvPr>
          <p:cNvSpPr/>
          <p:nvPr/>
        </p:nvSpPr>
        <p:spPr>
          <a:xfrm>
            <a:off x="1524000" y="2130423"/>
            <a:ext cx="5729776" cy="3803218"/>
          </a:xfrm>
          <a:prstGeom prst="rect">
            <a:avLst/>
          </a:prstGeom>
          <a:solidFill>
            <a:schemeClr val="accent3"/>
          </a:solidFill>
          <a:ln cap="flat"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3" name="TextBox 8">
            <a:extLst>
              <a:ext uri="{FF2B5EF4-FFF2-40B4-BE49-F238E27FC236}">
                <a16:creationId xmlns:a16="http://schemas.microsoft.com/office/drawing/2014/main" id="{6B54FA4B-3C15-17F3-ABC7-DB5CE53A969D}"/>
              </a:ext>
            </a:extLst>
          </p:cNvPr>
          <p:cNvSpPr txBox="1"/>
          <p:nvPr/>
        </p:nvSpPr>
        <p:spPr>
          <a:xfrm>
            <a:off x="3430744" y="3622523"/>
            <a:ext cx="2314593" cy="70788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dirty="0">
                <a:solidFill>
                  <a:srgbClr val="FFFFFF"/>
                </a:solidFill>
                <a:latin typeface="Open Sans"/>
                <a:cs typeface="Open Sans"/>
              </a:rPr>
              <a:t>Place image in this area.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4682D9-4C25-E827-E80A-D568C3786B9E}"/>
              </a:ext>
            </a:extLst>
          </p:cNvPr>
          <p:cNvSpPr txBox="1">
            <a:spLocks/>
          </p:cNvSpPr>
          <p:nvPr/>
        </p:nvSpPr>
        <p:spPr>
          <a:xfrm>
            <a:off x="7652079" y="2130422"/>
            <a:ext cx="2424156" cy="2730336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800" dirty="0">
                <a:solidFill>
                  <a:schemeClr val="tx1"/>
                </a:solidFill>
              </a:rPr>
              <a:t>Title, Open Sans Bold.</a:t>
            </a:r>
          </a:p>
          <a:p>
            <a:endParaRPr lang="en-GB" sz="2800" b="0" i="1" dirty="0">
              <a:solidFill>
                <a:schemeClr val="tx1"/>
              </a:solidFill>
            </a:endParaRPr>
          </a:p>
          <a:p>
            <a:r>
              <a:rPr lang="en-GB" sz="2000" b="0" dirty="0">
                <a:solidFill>
                  <a:schemeClr val="tx1"/>
                </a:solidFill>
              </a:rPr>
              <a:t>Regular Text, Open Sans Regular.</a:t>
            </a:r>
            <a:endParaRPr lang="en-GB" sz="2000" b="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422382"/>
      </p:ext>
    </p:extLst>
  </p:cSld>
  <p:clrMapOvr>
    <a:masterClrMapping/>
  </p:clrMapOvr>
</p:sld>
</file>

<file path=ppt/theme/theme1.xml><?xml version="1.0" encoding="utf-8"?>
<a:theme xmlns:a="http://schemas.openxmlformats.org/drawingml/2006/main" name="Interreg NWE 2021-2027">
  <a:themeElements>
    <a:clrScheme name="Interreg NWE 2021-2027 P4">
      <a:dk1>
        <a:srgbClr val="003399"/>
      </a:dk1>
      <a:lt1>
        <a:srgbClr val="FFFFFF"/>
      </a:lt1>
      <a:dk2>
        <a:srgbClr val="9FAEE5"/>
      </a:dk2>
      <a:lt2>
        <a:srgbClr val="FFCC00"/>
      </a:lt2>
      <a:accent1>
        <a:srgbClr val="2E5C9A"/>
      </a:accent1>
      <a:accent2>
        <a:srgbClr val="609BC4"/>
      </a:accent2>
      <a:accent3>
        <a:srgbClr val="98BCD6"/>
      </a:accent3>
      <a:accent4>
        <a:srgbClr val="18BAA8"/>
      </a:accent4>
      <a:accent5>
        <a:srgbClr val="F57A49"/>
      </a:accent5>
      <a:accent6>
        <a:srgbClr val="A7A2AB"/>
      </a:accent6>
      <a:hlink>
        <a:srgbClr val="2E5C9A"/>
      </a:hlink>
      <a:folHlink>
        <a:srgbClr val="18BAA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rreg NWE 2021-2027" id="{26122861-6059-4BA6-AE0B-D0C1CAD28B7C}" vid="{A75CFF9F-8E3B-4376-95E8-AA2E36A8FCF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Interreg NWE 2021-2027</Template>
  <TotalTime>44</TotalTime>
  <Words>250</Words>
  <Application>Microsoft Office PowerPoint</Application>
  <PresentationFormat>Widescreen</PresentationFormat>
  <Paragraphs>85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Open Sans</vt:lpstr>
      <vt:lpstr>Open Sans </vt:lpstr>
      <vt:lpstr>Open Sans bold</vt:lpstr>
      <vt:lpstr>Interreg NWE 2021-2027</vt:lpstr>
      <vt:lpstr>PowerPoint Presentation</vt:lpstr>
      <vt:lpstr>Title, Open Sans Bold. Brussels, 29 June 2023</vt:lpstr>
      <vt:lpstr>Title, Open Sans Bold.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Rania Balia</dc:creator>
  <cp:lastModifiedBy>Rania Balia</cp:lastModifiedBy>
  <cp:revision>3</cp:revision>
  <dcterms:created xsi:type="dcterms:W3CDTF">2023-06-22T12:49:17Z</dcterms:created>
  <dcterms:modified xsi:type="dcterms:W3CDTF">2024-01-23T15:44:42Z</dcterms:modified>
</cp:coreProperties>
</file>