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739057-3281-4CEF-87B6-0B9AA09A0C42}" v="45" dt="2023-06-22T13:36:36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38741" y="2130423"/>
            <a:ext cx="103632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840187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938740" y="3211701"/>
            <a:ext cx="103632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0"/>
            <a:endParaRPr lang="en-GB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23/01/2024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200" y="1500996"/>
            <a:ext cx="27432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600" y="1500996"/>
            <a:ext cx="8026395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12192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1"/>
            <a:ext cx="12192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081" y="4406896"/>
            <a:ext cx="103632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3081" y="2906713"/>
            <a:ext cx="103632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1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595" y="1600201"/>
            <a:ext cx="5384804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35114"/>
            <a:ext cx="5386912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" y="2174872"/>
            <a:ext cx="5386912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93364" y="1535114"/>
            <a:ext cx="5389035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93364" y="2174872"/>
            <a:ext cx="5389035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1" y="273048"/>
            <a:ext cx="401108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66730" y="1435095"/>
            <a:ext cx="6815669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1" y="1435095"/>
            <a:ext cx="401108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4800601"/>
            <a:ext cx="73152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09600" y="612776"/>
            <a:ext cx="73152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600" y="5367335"/>
            <a:ext cx="73152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40"/>
            <a:ext cx="7200181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600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23/01/2024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5605" y="6356352"/>
            <a:ext cx="38608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2"/>
            <a:ext cx="28447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506992" y="6481539"/>
            <a:ext cx="111312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12032974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800" dirty="0"/>
          </a:p>
        </p:txBody>
      </p:sp>
      <p:pic>
        <p:nvPicPr>
          <p:cNvPr id="11" name="Picture 10" descr="A black background with text and a flag&#10;&#10;Description automatically generated">
            <a:extLst>
              <a:ext uri="{FF2B5EF4-FFF2-40B4-BE49-F238E27FC236}">
                <a16:creationId xmlns:a16="http://schemas.microsoft.com/office/drawing/2014/main" id="{A1EC32D4-CC7E-9FA9-6BEC-2B58C46D913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87961" y="0"/>
            <a:ext cx="3304039" cy="1530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3529539" y="2669725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1733678" y="1423359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4333803" y="3250144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Slide without line</a:t>
            </a:r>
          </a:p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>
            <a:extLst>
              <a:ext uri="{FF2B5EF4-FFF2-40B4-BE49-F238E27FC236}">
                <a16:creationId xmlns:a16="http://schemas.microsoft.com/office/drawing/2014/main" id="{F37CC67D-7785-2D23-78ED-D89192DCA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499" y="2082592"/>
            <a:ext cx="2337005" cy="23370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68E321A-F862-3EB5-5C76-2470B3D4637B}"/>
              </a:ext>
            </a:extLst>
          </p:cNvPr>
          <p:cNvSpPr txBox="1">
            <a:spLocks/>
          </p:cNvSpPr>
          <p:nvPr/>
        </p:nvSpPr>
        <p:spPr>
          <a:xfrm>
            <a:off x="2209801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3EA346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167382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6096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946E"/>
              </a:solidFill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1811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1811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1811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6096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F57A49"/>
              </a:solidFill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6096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6096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3923962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003399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9FAEE5"/>
                </a:solidFill>
                <a:latin typeface="Open Sans"/>
                <a:cs typeface="Open Sans"/>
              </a:rPr>
              <a:t>Interreg Blue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dirty="0">
                <a:solidFill>
                  <a:srgbClr val="FFCC00"/>
                </a:solidFill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8261684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2E5C9A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609BC4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34E9F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98BCD6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98BCD6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7A49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5946E"/>
                </a:solidFill>
                <a:latin typeface="Open Sans"/>
                <a:cs typeface="Open Sans"/>
              </a:rPr>
              <a:t>Highlight Color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A7A2AB"/>
              </a:solidFill>
              <a:latin typeface="Open Sans"/>
              <a:cs typeface="Open Sans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A7A2AB"/>
                </a:solidFill>
                <a:latin typeface="Open Sans"/>
                <a:cs typeface="Open Sans"/>
              </a:rPr>
              <a:t>Highlight Color</a:t>
            </a:r>
            <a:endParaRPr lang="en-US" dirty="0">
              <a:solidFill>
                <a:srgbClr val="F57A49"/>
              </a:solidFill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6096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6096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3797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3797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33BFA6"/>
              </a:solidFill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3797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3797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609BC4"/>
              </a:solidFill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5963202" y="2062850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dirty="0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dirty="0" err="1">
                <a:solidFill>
                  <a:srgbClr val="3EA346"/>
                </a:solidFill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609BC4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38061"/>
                </a:solidFill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kern="0" dirty="0">
              <a:solidFill>
                <a:srgbClr val="038061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dirty="0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dirty="0" err="1">
                <a:solidFill>
                  <a:srgbClr val="9ACA3C"/>
                </a:solidFill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dirty="0">
              <a:solidFill>
                <a:srgbClr val="9ACA3C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dirty="0" err="1">
                <a:solidFill>
                  <a:srgbClr val="18BAA8"/>
                </a:solidFill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dirty="0">
              <a:solidFill>
                <a:srgbClr val="18BAA8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F57A49"/>
              </a:solidFill>
              <a:latin typeface="Open Sans" pitchFamily="2"/>
              <a:ea typeface="Open Sans" pitchFamily="2"/>
              <a:cs typeface="Open Sans" pitchFamily="2"/>
            </a:endParaRPr>
          </a:p>
          <a:p>
            <a:pPr defTabSz="457200">
              <a:lnSpc>
                <a:spcPct val="13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DA5C57"/>
                </a:solidFill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3797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2656265" y="2141434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2656265" y="2149901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3048004" y="2250686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2459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2483544" y="1761071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2228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3117003" y="2971509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dirty="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defTabSz="622304">
                <a:lnSpc>
                  <a:spcPct val="90000"/>
                </a:lnSpc>
                <a:spcAft>
                  <a:spcPts val="6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defTabSz="622304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rgbClr val="609BC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algn="r" defTabSz="533396">
                <a:lnSpc>
                  <a:spcPct val="90000"/>
                </a:lnSpc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>
                  <a:solidFill>
                    <a:schemeClr val="accent4"/>
                  </a:solidFill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algn="r" defTabSz="1600200">
                <a:lnSpc>
                  <a:spcPct val="90000"/>
                </a:lnSpc>
                <a:spcAft>
                  <a:spcPts val="1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>
                <a:solidFill>
                  <a:srgbClr val="003399"/>
                </a:solidFill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2947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9539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529540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3529539" y="2130423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609600" y="2139352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8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260072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2209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4938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6844967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2228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152400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>
              <a:solidFill>
                <a:srgbClr val="83A8D0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3430744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652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1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3EA346"/>
      </a:accent4>
      <a:accent5>
        <a:srgbClr val="F57A49"/>
      </a:accent5>
      <a:accent6>
        <a:srgbClr val="A7A2AB"/>
      </a:accent6>
      <a:hlink>
        <a:srgbClr val="2E5C9A"/>
      </a:hlink>
      <a:folHlink>
        <a:srgbClr val="3EA34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57</TotalTime>
  <Words>252</Words>
  <Application>Microsoft Office PowerPoint</Application>
  <PresentationFormat>Widescreen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3</cp:revision>
  <dcterms:created xsi:type="dcterms:W3CDTF">2023-06-22T12:49:17Z</dcterms:created>
  <dcterms:modified xsi:type="dcterms:W3CDTF">2024-01-23T15:47:43Z</dcterms:modified>
</cp:coreProperties>
</file>