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7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C7D800-CFCC-4440-98D5-7ED46C46D6C4}" v="6" dt="2023-06-22T13:36:52.1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7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A8C7D800-CFCC-4440-98D5-7ED46C46D6C4}"/>
    <pc:docChg chg="undo custSel delSld modSld modMainMaster">
      <pc:chgData name="Rania Balia" userId="82146035-868c-4bd1-ab49-8bde0a38d752" providerId="ADAL" clId="{A8C7D800-CFCC-4440-98D5-7ED46C46D6C4}" dt="2023-06-28T06:44:43.503" v="78" actId="20577"/>
      <pc:docMkLst>
        <pc:docMk/>
      </pc:docMkLst>
      <pc:sldChg chg="modSp mod modClrScheme chgLayout">
        <pc:chgData name="Rania Balia" userId="82146035-868c-4bd1-ab49-8bde0a38d752" providerId="ADAL" clId="{A8C7D800-CFCC-4440-98D5-7ED46C46D6C4}" dt="2023-06-22T13:41:19.321" v="6" actId="700"/>
        <pc:sldMkLst>
          <pc:docMk/>
          <pc:sldMk cId="3695309275" sldId="258"/>
        </pc:sldMkLst>
        <pc:spChg chg="mod">
          <ac:chgData name="Rania Balia" userId="82146035-868c-4bd1-ab49-8bde0a38d752" providerId="ADAL" clId="{A8C7D800-CFCC-4440-98D5-7ED46C46D6C4}" dt="2023-06-22T13:41:17.705" v="5" actId="1076"/>
          <ac:spMkLst>
            <pc:docMk/>
            <pc:sldMk cId="3695309275" sldId="258"/>
            <ac:spMk id="3" creationId="{92E7C446-53BF-2859-4772-5FB7F567B692}"/>
          </ac:spMkLst>
        </pc:spChg>
      </pc:sldChg>
      <pc:sldChg chg="del">
        <pc:chgData name="Rania Balia" userId="82146035-868c-4bd1-ab49-8bde0a38d752" providerId="ADAL" clId="{A8C7D800-CFCC-4440-98D5-7ED46C46D6C4}" dt="2023-06-22T13:41:53.231" v="7" actId="2696"/>
        <pc:sldMkLst>
          <pc:docMk/>
          <pc:sldMk cId="3167382609" sldId="306"/>
        </pc:sldMkLst>
      </pc:sldChg>
      <pc:sldChg chg="del">
        <pc:chgData name="Rania Balia" userId="82146035-868c-4bd1-ab49-8bde0a38d752" providerId="ADAL" clId="{A8C7D800-CFCC-4440-98D5-7ED46C46D6C4}" dt="2023-06-22T13:41:59.591" v="8" actId="2696"/>
        <pc:sldMkLst>
          <pc:docMk/>
          <pc:sldMk cId="2195656726" sldId="308"/>
        </pc:sldMkLst>
      </pc:sldChg>
      <pc:sldChg chg="del">
        <pc:chgData name="Rania Balia" userId="82146035-868c-4bd1-ab49-8bde0a38d752" providerId="ADAL" clId="{A8C7D800-CFCC-4440-98D5-7ED46C46D6C4}" dt="2023-06-22T13:41:59.591" v="8" actId="2696"/>
        <pc:sldMkLst>
          <pc:docMk/>
          <pc:sldMk cId="797395335" sldId="309"/>
        </pc:sldMkLst>
      </pc:sldChg>
      <pc:sldChg chg="del">
        <pc:chgData name="Rania Balia" userId="82146035-868c-4bd1-ab49-8bde0a38d752" providerId="ADAL" clId="{A8C7D800-CFCC-4440-98D5-7ED46C46D6C4}" dt="2023-06-22T13:41:59.591" v="8" actId="2696"/>
        <pc:sldMkLst>
          <pc:docMk/>
          <pc:sldMk cId="141228836" sldId="310"/>
        </pc:sldMkLst>
      </pc:sldChg>
      <pc:sldChg chg="modSp mod">
        <pc:chgData name="Rania Balia" userId="82146035-868c-4bd1-ab49-8bde0a38d752" providerId="ADAL" clId="{A8C7D800-CFCC-4440-98D5-7ED46C46D6C4}" dt="2023-06-22T13:51:13.451" v="11" actId="207"/>
        <pc:sldMkLst>
          <pc:docMk/>
          <pc:sldMk cId="1423995345" sldId="318"/>
        </pc:sldMkLst>
        <pc:spChg chg="mod">
          <ac:chgData name="Rania Balia" userId="82146035-868c-4bd1-ab49-8bde0a38d752" providerId="ADAL" clId="{A8C7D800-CFCC-4440-98D5-7ED46C46D6C4}" dt="2023-06-22T13:51:10.506" v="10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A8C7D800-CFCC-4440-98D5-7ED46C46D6C4}" dt="2023-06-22T13:51:13.451" v="11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A8C7D800-CFCC-4440-98D5-7ED46C46D6C4}" dt="2023-06-22T13:51:10.506" v="10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A8C7D800-CFCC-4440-98D5-7ED46C46D6C4}" dt="2023-06-22T13:51:13.451" v="11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A8C7D800-CFCC-4440-98D5-7ED46C46D6C4}" dt="2023-06-22T13:51:10.506" v="10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A8C7D800-CFCC-4440-98D5-7ED46C46D6C4}" dt="2023-06-22T13:51:13.451" v="11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A8C7D800-CFCC-4440-98D5-7ED46C46D6C4}" dt="2023-06-28T06:43:53.707" v="13" actId="2696"/>
        <pc:sldMkLst>
          <pc:docMk/>
          <pc:sldMk cId="763951170" sldId="319"/>
        </pc:sldMkLst>
      </pc:sldChg>
      <pc:sldChg chg="del">
        <pc:chgData name="Rania Balia" userId="82146035-868c-4bd1-ab49-8bde0a38d752" providerId="ADAL" clId="{A8C7D800-CFCC-4440-98D5-7ED46C46D6C4}" dt="2023-06-28T06:43:53.707" v="13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A8C7D800-CFCC-4440-98D5-7ED46C46D6C4}" dt="2023-06-22T14:22:37.898" v="12" actId="2696"/>
        <pc:sldMkLst>
          <pc:docMk/>
          <pc:sldMk cId="1572699" sldId="321"/>
        </pc:sldMkLst>
      </pc:sldChg>
      <pc:sldMasterChg chg="addSp delSp modSp mod modSldLayout">
        <pc:chgData name="Rania Balia" userId="82146035-868c-4bd1-ab49-8bde0a38d752" providerId="ADAL" clId="{A8C7D800-CFCC-4440-98D5-7ED46C46D6C4}" dt="2023-06-28T06:44:43.503" v="78" actId="20577"/>
        <pc:sldMasterMkLst>
          <pc:docMk/>
          <pc:sldMasterMk cId="0" sldId="2147483648"/>
        </pc:sldMasterMkLst>
        <pc:spChg chg="mod">
          <ac:chgData name="Rania Balia" userId="82146035-868c-4bd1-ab49-8bde0a38d752" providerId="ADAL" clId="{A8C7D800-CFCC-4440-98D5-7ED46C46D6C4}" dt="2023-06-28T06:44:09.323" v="15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A8C7D800-CFCC-4440-98D5-7ED46C46D6C4}" dt="2023-06-28T06:44:13.367" v="16"/>
          <ac:spMkLst>
            <pc:docMk/>
            <pc:sldMasterMk cId="0" sldId="2147483648"/>
            <ac:spMk id="3" creationId="{F6469606-7B67-0A26-E3B3-7DEB4FC23171}"/>
          </ac:spMkLst>
        </pc:spChg>
        <pc:picChg chg="del mod">
          <ac:chgData name="Rania Balia" userId="82146035-868c-4bd1-ab49-8bde0a38d752" providerId="ADAL" clId="{A8C7D800-CFCC-4440-98D5-7ED46C46D6C4}" dt="2023-06-22T13:36:47.560" v="2" actId="478"/>
          <ac:picMkLst>
            <pc:docMk/>
            <pc:sldMasterMk cId="0" sldId="2147483648"/>
            <ac:picMk id="7" creationId="{D7724C88-D748-ED4B-12A1-5E4B286FE975}"/>
          </ac:picMkLst>
        </pc:picChg>
        <pc:picChg chg="add mod">
          <ac:chgData name="Rania Balia" userId="82146035-868c-4bd1-ab49-8bde0a38d752" providerId="ADAL" clId="{A8C7D800-CFCC-4440-98D5-7ED46C46D6C4}" dt="2023-06-22T13:36:52.178" v="4" actId="14826"/>
          <ac:picMkLst>
            <pc:docMk/>
            <pc:sldMasterMk cId="0" sldId="2147483648"/>
            <ac:picMk id="8" creationId="{2B0AF3F4-2F7E-A505-16A6-9A9EC0C8F8F8}"/>
          </ac:picMkLst>
        </pc:picChg>
        <pc:sldLayoutChg chg="addSp delSp modSp mod">
          <pc:chgData name="Rania Balia" userId="82146035-868c-4bd1-ab49-8bde0a38d752" providerId="ADAL" clId="{A8C7D800-CFCC-4440-98D5-7ED46C46D6C4}" dt="2023-06-28T06:44:43.503" v="78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A8C7D800-CFCC-4440-98D5-7ED46C46D6C4}" dt="2023-06-28T06:44:22.969" v="20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A8C7D800-CFCC-4440-98D5-7ED46C46D6C4}" dt="2023-06-28T06:44:43.503" v="78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  <pc:picChg chg="add del mod">
            <ac:chgData name="Rania Balia" userId="82146035-868c-4bd1-ab49-8bde0a38d752" providerId="ADAL" clId="{A8C7D800-CFCC-4440-98D5-7ED46C46D6C4}" dt="2023-06-28T06:44:36.477" v="26" actId="22"/>
            <ac:picMkLst>
              <pc:docMk/>
              <pc:sldMasterMk cId="0" sldId="2147483648"/>
              <pc:sldLayoutMk cId="2402617142" sldId="2147483649"/>
              <ac:picMk id="5" creationId="{F056727D-C2A4-1872-5EAC-6AD159D9027D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347472" marR="0" indent="-347472" algn="l" rtl="0" eaLnBrk="1" fontAlgn="auto" hangingPunct="1">
              <a:spcBef>
                <a:spcPts val="8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Click to edit Master text styles</a:t>
            </a:r>
            <a:endParaRPr lang="en-GB" sz="1800" dirty="0">
              <a:effectLst/>
            </a:endParaRPr>
          </a:p>
          <a:p>
            <a:pPr marL="740664" marR="0" indent="-283464" algn="l" rtl="0" eaLnBrk="1" fontAlgn="auto" hangingPunct="1">
              <a:spcBef>
                <a:spcPts val="7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Second level</a:t>
            </a:r>
            <a:endParaRPr lang="en-GB" dirty="0">
              <a:effectLst/>
            </a:endParaRPr>
          </a:p>
          <a:p>
            <a:pPr marL="1143000" marR="0" indent="-228600" algn="l" rtl="0" eaLnBrk="1" fontAlgn="auto" hangingPunct="1">
              <a:spcBef>
                <a:spcPts val="6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Third level</a:t>
            </a:r>
            <a:endParaRPr lang="en-GB" dirty="0">
              <a:effectLst/>
            </a:endParaRPr>
          </a:p>
          <a:p>
            <a:pPr marL="1600200" marR="0" indent="-228600" algn="l" rtl="0" eaLnBrk="1" fontAlgn="auto" hangingPunct="1">
              <a:spcBef>
                <a:spcPts val="5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Fourth level</a:t>
            </a:r>
            <a:endParaRPr lang="en-GB" dirty="0">
              <a:effectLst/>
            </a:endParaRPr>
          </a:p>
          <a:p>
            <a:pPr marL="2057400" marR="0" indent="-228600" algn="l" rtl="0" eaLnBrk="1" fontAlgn="auto" hangingPunct="1">
              <a:spcBef>
                <a:spcPts val="5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Fifth level</a:t>
            </a:r>
            <a:endParaRPr lang="en-GB" dirty="0">
              <a:effectLst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2B0AF3F4-2F7E-A505-16A6-9A9EC0C8F8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39" y="3751"/>
            <a:ext cx="3302028" cy="153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8" descr="Une image contenant texte, signe, graphiques vectoriels&#10;&#10;Description générée automatiquement">
            <a:extLst>
              <a:ext uri="{FF2B5EF4-FFF2-40B4-BE49-F238E27FC236}">
                <a16:creationId xmlns:a16="http://schemas.microsoft.com/office/drawing/2014/main" id="{8B0D18F6-A25F-E9A9-BD73-259C79CE2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832" y="2082802"/>
            <a:ext cx="2328336" cy="23283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74F9992-D86D-7A8D-B7C4-6D414B60D850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038061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161483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2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038061"/>
      </a:accent4>
      <a:accent5>
        <a:srgbClr val="F57A49"/>
      </a:accent5>
      <a:accent6>
        <a:srgbClr val="A7A2AB"/>
      </a:accent6>
      <a:hlink>
        <a:srgbClr val="2E5C9A"/>
      </a:hlink>
      <a:folHlink>
        <a:srgbClr val="03806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42</TotalTime>
  <Words>250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2024-01-23T15:42:55Z</dcterms:modified>
</cp:coreProperties>
</file>