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8" r:id="rId2"/>
    <p:sldId id="256" r:id="rId3"/>
    <p:sldId id="298" r:id="rId4"/>
    <p:sldId id="299" r:id="rId5"/>
    <p:sldId id="300" r:id="rId6"/>
    <p:sldId id="301" r:id="rId7"/>
    <p:sldId id="302" r:id="rId8"/>
    <p:sldId id="303" r:id="rId9"/>
    <p:sldId id="304" r:id="rId10"/>
    <p:sldId id="305" r:id="rId11"/>
    <p:sldId id="310" r:id="rId12"/>
    <p:sldId id="311" r:id="rId13"/>
    <p:sldId id="312" r:id="rId14"/>
    <p:sldId id="313" r:id="rId15"/>
    <p:sldId id="314" r:id="rId16"/>
    <p:sldId id="315" r:id="rId17"/>
    <p:sldId id="316" r:id="rId18"/>
    <p:sldId id="317" r:id="rId19"/>
    <p:sldId id="318" r:id="rId20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A5C57"/>
    <a:srgbClr val="2EB2A4"/>
    <a:srgbClr val="99C33F"/>
    <a:srgbClr val="038061"/>
    <a:srgbClr val="3EA34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696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72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NULL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NULL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NULL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NULL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NULL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v>Project Ideas per theme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000d_</c:v>
          </c:tx>
          <c:dPt>
            <c:idx val="0"/>
            <c:bubble3D val="0"/>
            <c:spPr>
              <a:solidFill>
                <a:srgbClr val="609BC4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1-B965-487A-B425-B896D76AF635}"/>
              </c:ext>
            </c:extLst>
          </c:dPt>
          <c:dPt>
            <c:idx val="1"/>
            <c:bubble3D val="0"/>
            <c:spPr>
              <a:solidFill>
                <a:srgbClr val="98BCD6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3-B965-487A-B425-B896D76AF635}"/>
              </c:ext>
            </c:extLst>
          </c:dPt>
          <c:dPt>
            <c:idx val="2"/>
            <c:bubble3D val="0"/>
            <c:spPr>
              <a:solidFill>
                <a:srgbClr val="2E5C9A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5-B965-487A-B425-B896D76AF635}"/>
              </c:ext>
            </c:extLst>
          </c:dPt>
          <c:dPt>
            <c:idx val="3"/>
            <c:bubble3D val="0"/>
            <c:spPr>
              <a:solidFill>
                <a:srgbClr val="F57A49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7-B965-487A-B425-B896D76AF635}"/>
              </c:ext>
            </c:extLst>
          </c:dPt>
          <c:dPt>
            <c:idx val="4"/>
            <c:bubble3D val="0"/>
            <c:spPr>
              <a:solidFill>
                <a:srgbClr val="F5946E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9-B965-487A-B425-B896D76AF635}"/>
              </c:ext>
            </c:extLst>
          </c:dPt>
          <c:cat>
            <c:strLit>
              <c:ptCount val="5"/>
              <c:pt idx="0">
                <c:v>Sample 1</c:v>
              </c:pt>
              <c:pt idx="1">
                <c:v>Sample 2</c:v>
              </c:pt>
              <c:pt idx="2">
                <c:v>Sample 3</c:v>
              </c:pt>
              <c:pt idx="3">
                <c:v>Sample 4</c:v>
              </c:pt>
              <c:pt idx="4">
                <c:v>Sample 5</c:v>
              </c:pt>
            </c:strLit>
          </c:cat>
          <c:val>
            <c:numLit>
              <c:formatCode>General</c:formatCode>
              <c:ptCount val="5"/>
              <c:pt idx="0">
                <c:v>29</c:v>
              </c:pt>
              <c:pt idx="1">
                <c:v>21</c:v>
              </c:pt>
              <c:pt idx="2">
                <c:v>33</c:v>
              </c:pt>
              <c:pt idx="3">
                <c:v>3</c:v>
              </c:pt>
              <c:pt idx="4">
                <c:v>14</c:v>
              </c:pt>
            </c:numLit>
          </c:val>
          <c:extLst>
            <c:ext xmlns:c16="http://schemas.microsoft.com/office/drawing/2014/chart" uri="{C3380CC4-5D6E-409C-BE32-E72D297353CC}">
              <c16:uniqueId val="{0000000A-B965-487A-B425-B896D76AF63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360"/>
      </c:pieChart>
      <c:spPr>
        <a:noFill/>
        <a:ln>
          <a:noFill/>
        </a:ln>
      </c:spPr>
    </c:plotArea>
    <c:legend>
      <c:legendPos val="r"/>
      <c:overlay val="0"/>
      <c:spPr>
        <a:noFill/>
        <a:ln>
          <a:noFill/>
        </a:ln>
      </c:spPr>
      <c:txPr>
        <a:bodyPr lIns="0" tIns="0" rIns="0" bIns="0"/>
        <a:lstStyle/>
        <a:p>
          <a:pPr marL="0" marR="0" indent="0" defTabSz="914400" fontAlgn="auto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tabLst/>
            <a:defRPr lang="fr-FR" sz="1800" b="0" i="0" u="none" strike="noStrike" kern="1200" baseline="0">
              <a:solidFill>
                <a:schemeClr val="accent6">
                  <a:lumMod val="50000"/>
                </a:schemeClr>
              </a:solidFill>
              <a:latin typeface="Open Sans" pitchFamily="2"/>
              <a:ea typeface="Open Sans" pitchFamily="2"/>
              <a:cs typeface="Open Sans" pitchFamily="2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</c:spPr>
  <c:txPr>
    <a:bodyPr lIns="0" tIns="0" rIns="0" bIns="0"/>
    <a:lstStyle/>
    <a:p>
      <a:pPr marL="0" marR="0" indent="0" defTabSz="914400" fontAlgn="auto" hangingPunct="1">
        <a:lnSpc>
          <a:spcPct val="100000"/>
        </a:lnSpc>
        <a:spcBef>
          <a:spcPts val="0"/>
        </a:spcBef>
        <a:spcAft>
          <a:spcPts val="0"/>
        </a:spcAft>
        <a:tabLst/>
        <a:defRPr lang="fr-FR" sz="1800" b="0" i="0" u="none" strike="noStrike" kern="1200" baseline="0">
          <a:solidFill>
            <a:srgbClr val="034E9F"/>
          </a:solidFill>
          <a:latin typeface="Calibri"/>
        </a:defRPr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v>Project Ideas per theme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000d_</c:v>
          </c:tx>
          <c:dPt>
            <c:idx val="0"/>
            <c:bubble3D val="0"/>
            <c:spPr>
              <a:solidFill>
                <a:srgbClr val="3EA346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1-232F-4496-928D-74F4B59639B4}"/>
              </c:ext>
            </c:extLst>
          </c:dPt>
          <c:dPt>
            <c:idx val="1"/>
            <c:bubble3D val="0"/>
            <c:spPr>
              <a:solidFill>
                <a:srgbClr val="038061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3-232F-4496-928D-74F4B59639B4}"/>
              </c:ext>
            </c:extLst>
          </c:dPt>
          <c:dPt>
            <c:idx val="2"/>
            <c:bubble3D val="0"/>
            <c:spPr>
              <a:solidFill>
                <a:srgbClr val="9ACA3C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5-232F-4496-928D-74F4B59639B4}"/>
              </c:ext>
            </c:extLst>
          </c:dPt>
          <c:dPt>
            <c:idx val="3"/>
            <c:bubble3D val="0"/>
            <c:spPr>
              <a:solidFill>
                <a:srgbClr val="18BAA8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7-232F-4496-928D-74F4B59639B4}"/>
              </c:ext>
            </c:extLst>
          </c:dPt>
          <c:dPt>
            <c:idx val="4"/>
            <c:bubble3D val="0"/>
            <c:spPr>
              <a:solidFill>
                <a:srgbClr val="DA5C57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9-232F-4496-928D-74F4B59639B4}"/>
              </c:ext>
            </c:extLst>
          </c:dPt>
          <c:cat>
            <c:strLit>
              <c:ptCount val="5"/>
              <c:pt idx="0">
                <c:v>Sample 1</c:v>
              </c:pt>
              <c:pt idx="1">
                <c:v>Sample 2</c:v>
              </c:pt>
              <c:pt idx="2">
                <c:v>Sample 3</c:v>
              </c:pt>
              <c:pt idx="3">
                <c:v>Sample 4</c:v>
              </c:pt>
              <c:pt idx="4">
                <c:v>Sample 5</c:v>
              </c:pt>
            </c:strLit>
          </c:cat>
          <c:val>
            <c:numLit>
              <c:formatCode>General</c:formatCode>
              <c:ptCount val="5"/>
              <c:pt idx="0">
                <c:v>29</c:v>
              </c:pt>
              <c:pt idx="1">
                <c:v>21</c:v>
              </c:pt>
              <c:pt idx="2">
                <c:v>33</c:v>
              </c:pt>
              <c:pt idx="3">
                <c:v>3</c:v>
              </c:pt>
              <c:pt idx="4">
                <c:v>14</c:v>
              </c:pt>
            </c:numLit>
          </c:val>
          <c:extLst>
            <c:ext xmlns:c16="http://schemas.microsoft.com/office/drawing/2014/chart" uri="{C3380CC4-5D6E-409C-BE32-E72D297353CC}">
              <c16:uniqueId val="{0000000A-232F-4496-928D-74F4B59639B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360"/>
      </c:pieChart>
      <c:spPr>
        <a:noFill/>
        <a:ln>
          <a:noFill/>
        </a:ln>
      </c:spPr>
    </c:plotArea>
    <c:legend>
      <c:legendPos val="r"/>
      <c:overlay val="0"/>
      <c:spPr>
        <a:noFill/>
        <a:ln>
          <a:noFill/>
        </a:ln>
      </c:spPr>
      <c:txPr>
        <a:bodyPr lIns="0" tIns="0" rIns="0" bIns="0"/>
        <a:lstStyle/>
        <a:p>
          <a:pPr marL="0" marR="0" indent="0" defTabSz="914400" fontAlgn="auto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tabLst/>
            <a:defRPr lang="fr-FR" sz="1800" b="0" i="0" u="none" strike="noStrike" kern="1200" baseline="0">
              <a:solidFill>
                <a:schemeClr val="accent6">
                  <a:lumMod val="50000"/>
                </a:schemeClr>
              </a:solidFill>
              <a:latin typeface="Open Sans" pitchFamily="2"/>
              <a:ea typeface="Open Sans" pitchFamily="2"/>
              <a:cs typeface="Open Sans" pitchFamily="2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</c:spPr>
  <c:txPr>
    <a:bodyPr lIns="0" tIns="0" rIns="0" bIns="0"/>
    <a:lstStyle/>
    <a:p>
      <a:pPr marL="0" marR="0" indent="0" defTabSz="914400" fontAlgn="auto" hangingPunct="1">
        <a:lnSpc>
          <a:spcPct val="100000"/>
        </a:lnSpc>
        <a:spcBef>
          <a:spcPts val="0"/>
        </a:spcBef>
        <a:spcAft>
          <a:spcPts val="0"/>
        </a:spcAft>
        <a:tabLst/>
        <a:defRPr lang="fr-FR" sz="1800" b="0" i="0" u="none" strike="noStrike" kern="1200" baseline="0">
          <a:solidFill>
            <a:srgbClr val="034E9F"/>
          </a:solidFill>
          <a:latin typeface="Calibri"/>
        </a:defRPr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v>Série 1</c:v>
          </c:tx>
          <c:spPr>
            <a:solidFill>
              <a:srgbClr val="83A8D0"/>
            </a:solidFill>
            <a:ln>
              <a:noFill/>
            </a:ln>
          </c:spPr>
          <c:invertIfNegative val="0"/>
          <c:dPt>
            <c:idx val="0"/>
            <c:invertIfNegative val="0"/>
            <c:bubble3D val="0"/>
            <c:spPr>
              <a:solidFill>
                <a:srgbClr val="DA5C57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1-CE63-4FCD-A496-A9DD70E8EC3E}"/>
              </c:ext>
            </c:extLst>
          </c:dPt>
          <c:dPt>
            <c:idx val="1"/>
            <c:invertIfNegative val="0"/>
            <c:bubble3D val="0"/>
            <c:spPr>
              <a:solidFill>
                <a:srgbClr val="18BAA8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3-CE63-4FCD-A496-A9DD70E8EC3E}"/>
              </c:ext>
            </c:extLst>
          </c:dPt>
          <c:dPt>
            <c:idx val="2"/>
            <c:invertIfNegative val="0"/>
            <c:bubble3D val="0"/>
            <c:spPr>
              <a:solidFill>
                <a:srgbClr val="9ACA3C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5-CE63-4FCD-A496-A9DD70E8EC3E}"/>
              </c:ext>
            </c:extLst>
          </c:dPt>
          <c:dPt>
            <c:idx val="3"/>
            <c:invertIfNegative val="0"/>
            <c:bubble3D val="0"/>
            <c:spPr>
              <a:solidFill>
                <a:srgbClr val="038061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7-CE63-4FCD-A496-A9DD70E8EC3E}"/>
              </c:ext>
            </c:extLst>
          </c:dPt>
          <c:dPt>
            <c:idx val="4"/>
            <c:invertIfNegative val="0"/>
            <c:bubble3D val="0"/>
            <c:spPr>
              <a:solidFill>
                <a:srgbClr val="3EA346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9-CE63-4FCD-A496-A9DD70E8EC3E}"/>
              </c:ext>
            </c:extLst>
          </c:dPt>
          <c:cat>
            <c:strLit>
              <c:ptCount val="5"/>
              <c:pt idx="0">
                <c:v>Inclusive society</c:v>
              </c:pt>
              <c:pt idx="1">
                <c:v>Innovation and resilience</c:v>
              </c:pt>
              <c:pt idx="2">
                <c:v>Circular economy</c:v>
              </c:pt>
              <c:pt idx="3">
                <c:v>Energy transition</c:v>
              </c:pt>
              <c:pt idx="4">
                <c:v>Climate and environment</c:v>
              </c:pt>
            </c:strLit>
          </c:cat>
          <c:val>
            <c:numLit>
              <c:formatCode>General</c:formatCode>
              <c:ptCount val="5"/>
              <c:pt idx="0">
                <c:v>6.2</c:v>
              </c:pt>
              <c:pt idx="1">
                <c:v>5.2</c:v>
              </c:pt>
              <c:pt idx="2">
                <c:v>3.2</c:v>
              </c:pt>
              <c:pt idx="3">
                <c:v>2.2000000000000002</c:v>
              </c:pt>
              <c:pt idx="4">
                <c:v>4.2</c:v>
              </c:pt>
            </c:numLit>
          </c:val>
          <c:extLst>
            <c:ext xmlns:c16="http://schemas.microsoft.com/office/drawing/2014/chart" uri="{C3380CC4-5D6E-409C-BE32-E72D297353CC}">
              <c16:uniqueId val="{0000000A-CE63-4FCD-A496-A9DD70E8EC3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58"/>
        <c:axId val="1576563312"/>
        <c:axId val="1233318224"/>
      </c:barChart>
      <c:valAx>
        <c:axId val="1233318224"/>
        <c:scaling>
          <c:orientation val="minMax"/>
        </c:scaling>
        <c:delete val="0"/>
        <c:axPos val="b"/>
        <c:majorGridlines>
          <c:spPr>
            <a:ln w="9528" cap="flat">
              <a:solidFill>
                <a:srgbClr val="C9DBFF"/>
              </a:solidFill>
              <a:prstDash val="solid"/>
              <a:round/>
            </a:ln>
          </c:spPr>
        </c:majorGridlines>
        <c:numFmt formatCode="General" sourceLinked="0"/>
        <c:majorTickMark val="none"/>
        <c:minorTickMark val="none"/>
        <c:tickLblPos val="nextTo"/>
        <c:spPr>
          <a:noFill/>
          <a:ln>
            <a:noFill/>
          </a:ln>
        </c:spPr>
        <c:txPr>
          <a:bodyPr/>
          <a:lstStyle/>
          <a:p>
            <a:pPr>
              <a:defRPr sz="1200"/>
            </a:pPr>
            <a:endParaRPr lang="en-US"/>
          </a:p>
        </c:txPr>
        <c:crossAx val="1576563312"/>
        <c:crosses val="autoZero"/>
        <c:crossBetween val="between"/>
      </c:valAx>
      <c:catAx>
        <c:axId val="1576563312"/>
        <c:scaling>
          <c:orientation val="minMax"/>
        </c:scaling>
        <c:delete val="0"/>
        <c:axPos val="l"/>
        <c:numFmt formatCode="General" sourceLinked="0"/>
        <c:majorTickMark val="none"/>
        <c:minorTickMark val="none"/>
        <c:tickLblPos val="nextTo"/>
        <c:spPr>
          <a:noFill/>
          <a:ln w="9528" cap="flat">
            <a:solidFill>
              <a:srgbClr val="002060"/>
            </a:solidFill>
            <a:prstDash val="solid"/>
            <a:round/>
          </a:ln>
        </c:spPr>
        <c:txPr>
          <a:bodyPr/>
          <a:lstStyle/>
          <a:p>
            <a:pPr>
              <a:defRPr sz="1200"/>
            </a:pPr>
            <a:endParaRPr lang="en-US"/>
          </a:p>
        </c:txPr>
        <c:crossAx val="1233318224"/>
        <c:crosses val="autoZero"/>
        <c:auto val="1"/>
        <c:lblAlgn val="ctr"/>
        <c:lblOffset val="100"/>
        <c:noMultiLvlLbl val="0"/>
      </c:catAx>
      <c:spPr>
        <a:noFill/>
        <a:ln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 lIns="0" tIns="0" rIns="0" bIns="0"/>
    <a:lstStyle/>
    <a:p>
      <a:pPr marL="0" marR="0" indent="0" defTabSz="914400" fontAlgn="auto" hangingPunct="1">
        <a:lnSpc>
          <a:spcPct val="100000"/>
        </a:lnSpc>
        <a:spcBef>
          <a:spcPts val="0"/>
        </a:spcBef>
        <a:spcAft>
          <a:spcPts val="0"/>
        </a:spcAft>
        <a:tabLst/>
        <a:defRPr lang="fr-FR" sz="1330" b="0" i="0" u="none" strike="noStrike" kern="1200" baseline="0">
          <a:solidFill>
            <a:schemeClr val="accent6">
              <a:lumMod val="50000"/>
            </a:schemeClr>
          </a:solidFill>
          <a:latin typeface="Open Sans "/>
        </a:defRPr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3.1238866226059092E-2"/>
          <c:y val="0.14694031626547494"/>
          <c:w val="0.96718382717220586"/>
          <c:h val="0.73863239861434016"/>
        </c:manualLayout>
      </c:layout>
      <c:barChart>
        <c:barDir val="col"/>
        <c:grouping val="clustered"/>
        <c:varyColors val="0"/>
        <c:ser>
          <c:idx val="0"/>
          <c:order val="0"/>
          <c:tx>
            <c:v>Série 1</c:v>
          </c:tx>
          <c:spPr>
            <a:solidFill>
              <a:srgbClr val="4472C4"/>
            </a:solidFill>
            <a:ln w="0">
              <a:solidFill>
                <a:srgbClr val="CCE4FE"/>
              </a:solidFill>
              <a:prstDash val="solid"/>
            </a:ln>
          </c:spPr>
          <c:invertIfNegative val="0"/>
          <c:dPt>
            <c:idx val="0"/>
            <c:invertIfNegative val="0"/>
            <c:bubble3D val="0"/>
            <c:spPr>
              <a:solidFill>
                <a:srgbClr val="3EA346"/>
              </a:solidFill>
              <a:ln w="0">
                <a:solidFill>
                  <a:srgbClr val="CCE4FE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1-B09C-478C-99B6-0F4C75AD2FA6}"/>
              </c:ext>
            </c:extLst>
          </c:dPt>
          <c:dPt>
            <c:idx val="1"/>
            <c:invertIfNegative val="0"/>
            <c:bubble3D val="0"/>
            <c:spPr>
              <a:solidFill>
                <a:srgbClr val="038061"/>
              </a:solidFill>
              <a:ln w="0">
                <a:solidFill>
                  <a:srgbClr val="CCE4FE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3-B09C-478C-99B6-0F4C75AD2FA6}"/>
              </c:ext>
            </c:extLst>
          </c:dPt>
          <c:dPt>
            <c:idx val="2"/>
            <c:invertIfNegative val="0"/>
            <c:bubble3D val="0"/>
            <c:spPr>
              <a:solidFill>
                <a:srgbClr val="9ACA3C"/>
              </a:solidFill>
              <a:ln w="0">
                <a:solidFill>
                  <a:srgbClr val="CCE4FE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5-B09C-478C-99B6-0F4C75AD2FA6}"/>
              </c:ext>
            </c:extLst>
          </c:dPt>
          <c:dPt>
            <c:idx val="3"/>
            <c:invertIfNegative val="0"/>
            <c:bubble3D val="0"/>
            <c:spPr>
              <a:solidFill>
                <a:srgbClr val="18BAA8"/>
              </a:solidFill>
              <a:ln w="0">
                <a:solidFill>
                  <a:srgbClr val="CCE4FE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7-B09C-478C-99B6-0F4C75AD2FA6}"/>
              </c:ext>
            </c:extLst>
          </c:dPt>
          <c:dPt>
            <c:idx val="4"/>
            <c:invertIfNegative val="0"/>
            <c:bubble3D val="0"/>
            <c:spPr>
              <a:solidFill>
                <a:srgbClr val="DA5C57"/>
              </a:solidFill>
              <a:ln w="0">
                <a:solidFill>
                  <a:srgbClr val="CCE4FE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9-B09C-478C-99B6-0F4C75AD2FA6}"/>
              </c:ext>
            </c:extLst>
          </c:dPt>
          <c:cat>
            <c:strLit>
              <c:ptCount val="5"/>
              <c:pt idx="0">
                <c:v>Climate and environment</c:v>
              </c:pt>
              <c:pt idx="1">
                <c:v>Energy transition</c:v>
              </c:pt>
              <c:pt idx="2">
                <c:v>Circular economy</c:v>
              </c:pt>
              <c:pt idx="3">
                <c:v>Innovation and resilience</c:v>
              </c:pt>
              <c:pt idx="4">
                <c:v>Inclusive society</c:v>
              </c:pt>
            </c:strLit>
          </c:cat>
          <c:val>
            <c:numLit>
              <c:formatCode>General</c:formatCode>
              <c:ptCount val="5"/>
              <c:pt idx="0">
                <c:v>4.3</c:v>
              </c:pt>
              <c:pt idx="1">
                <c:v>2.5</c:v>
              </c:pt>
              <c:pt idx="2">
                <c:v>3.5</c:v>
              </c:pt>
              <c:pt idx="3">
                <c:v>4.5</c:v>
              </c:pt>
              <c:pt idx="4">
                <c:v>6.2</c:v>
              </c:pt>
            </c:numLit>
          </c:val>
          <c:extLst>
            <c:ext xmlns:c16="http://schemas.microsoft.com/office/drawing/2014/chart" uri="{C3380CC4-5D6E-409C-BE32-E72D297353CC}">
              <c16:uniqueId val="{0000000A-B09C-478C-99B6-0F4C75AD2FA6}"/>
            </c:ext>
          </c:extLst>
        </c:ser>
        <c:ser>
          <c:idx val="1"/>
          <c:order val="1"/>
          <c:tx>
            <c:v>Colonne1</c:v>
          </c:tx>
          <c:spPr>
            <a:solidFill>
              <a:srgbClr val="ED7D31"/>
            </a:solidFill>
            <a:ln>
              <a:noFill/>
            </a:ln>
          </c:spPr>
          <c:invertIfNegative val="0"/>
          <c:cat>
            <c:strLit>
              <c:ptCount val="5"/>
              <c:pt idx="0">
                <c:v>Climate and environment</c:v>
              </c:pt>
              <c:pt idx="1">
                <c:v>Energy transition</c:v>
              </c:pt>
              <c:pt idx="2">
                <c:v>Circular economy</c:v>
              </c:pt>
              <c:pt idx="3">
                <c:v>Innovation and resilience</c:v>
              </c:pt>
              <c:pt idx="4">
                <c:v>Inclusive society</c:v>
              </c:pt>
            </c:strLit>
          </c:cat>
          <c:val>
            <c:numLit>
              <c:formatCode>General</c:formatCode>
              <c:ptCount val="5"/>
              <c:pt idx="0">
                <c:v>0</c:v>
              </c:pt>
              <c:pt idx="1">
                <c:v>0</c:v>
              </c:pt>
              <c:pt idx="2">
                <c:v>0</c:v>
              </c:pt>
              <c:pt idx="3">
                <c:v>0</c:v>
              </c:pt>
              <c:pt idx="4">
                <c:v>0</c:v>
              </c:pt>
            </c:numLit>
          </c:val>
          <c:extLst>
            <c:ext xmlns:c16="http://schemas.microsoft.com/office/drawing/2014/chart" uri="{C3380CC4-5D6E-409C-BE32-E72D297353CC}">
              <c16:uniqueId val="{0000000B-B09C-478C-99B6-0F4C75AD2FA6}"/>
            </c:ext>
          </c:extLst>
        </c:ser>
        <c:ser>
          <c:idx val="2"/>
          <c:order val="2"/>
          <c:tx>
            <c:v>Colonne2</c:v>
          </c:tx>
          <c:spPr>
            <a:solidFill>
              <a:srgbClr val="A5A5A5"/>
            </a:solidFill>
            <a:ln>
              <a:noFill/>
            </a:ln>
          </c:spPr>
          <c:invertIfNegative val="0"/>
          <c:cat>
            <c:strLit>
              <c:ptCount val="5"/>
              <c:pt idx="0">
                <c:v>Climate and environment</c:v>
              </c:pt>
              <c:pt idx="1">
                <c:v>Energy transition</c:v>
              </c:pt>
              <c:pt idx="2">
                <c:v>Circular economy</c:v>
              </c:pt>
              <c:pt idx="3">
                <c:v>Innovation and resilience</c:v>
              </c:pt>
              <c:pt idx="4">
                <c:v>Inclusive society</c:v>
              </c:pt>
            </c:strLit>
          </c:cat>
          <c:val>
            <c:numLit>
              <c:formatCode>General</c:formatCode>
              <c:ptCount val="5"/>
              <c:pt idx="0">
                <c:v>0</c:v>
              </c:pt>
              <c:pt idx="1">
                <c:v>0</c:v>
              </c:pt>
              <c:pt idx="2">
                <c:v>0</c:v>
              </c:pt>
              <c:pt idx="3">
                <c:v>0</c:v>
              </c:pt>
              <c:pt idx="4">
                <c:v>0</c:v>
              </c:pt>
            </c:numLit>
          </c:val>
          <c:extLst>
            <c:ext xmlns:c16="http://schemas.microsoft.com/office/drawing/2014/chart" uri="{C3380CC4-5D6E-409C-BE32-E72D297353CC}">
              <c16:uniqueId val="{0000000C-B09C-478C-99B6-0F4C75AD2FA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00"/>
        <c:axId val="1190400192"/>
        <c:axId val="1250720624"/>
      </c:barChart>
      <c:valAx>
        <c:axId val="1250720624"/>
        <c:scaling>
          <c:orientation val="minMax"/>
        </c:scaling>
        <c:delete val="0"/>
        <c:axPos val="l"/>
        <c:majorGridlines>
          <c:spPr>
            <a:ln w="9528" cap="flat">
              <a:solidFill>
                <a:srgbClr val="D9D9D9"/>
              </a:solidFill>
              <a:prstDash val="solid"/>
              <a:round/>
            </a:ln>
          </c:spPr>
        </c:majorGridlines>
        <c:numFmt formatCode="General" sourceLinked="0"/>
        <c:majorTickMark val="none"/>
        <c:minorTickMark val="none"/>
        <c:tickLblPos val="nextTo"/>
        <c:spPr>
          <a:noFill/>
          <a:ln>
            <a:noFill/>
          </a:ln>
        </c:spPr>
        <c:crossAx val="1190400192"/>
        <c:crosses val="autoZero"/>
        <c:crossBetween val="between"/>
      </c:valAx>
      <c:catAx>
        <c:axId val="1190400192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low"/>
        <c:spPr>
          <a:noFill/>
          <a:ln w="9528" cap="flat">
            <a:solidFill>
              <a:srgbClr val="D9D9D9"/>
            </a:solidFill>
            <a:prstDash val="solid"/>
            <a:round/>
          </a:ln>
        </c:spPr>
        <c:txPr>
          <a:bodyPr/>
          <a:lstStyle/>
          <a:p>
            <a:pPr>
              <a:defRPr sz="1200">
                <a:latin typeface="Open Sans" pitchFamily="2" charset="0"/>
                <a:ea typeface="Open Sans" pitchFamily="2" charset="0"/>
                <a:cs typeface="Open Sans" pitchFamily="2" charset="0"/>
              </a:defRPr>
            </a:pPr>
            <a:endParaRPr lang="en-US"/>
          </a:p>
        </c:txPr>
        <c:crossAx val="1250720624"/>
        <c:crosses val="autoZero"/>
        <c:auto val="1"/>
        <c:lblAlgn val="ctr"/>
        <c:lblOffset val="100"/>
        <c:tickLblSkip val="1"/>
        <c:tickMarkSkip val="1"/>
        <c:noMultiLvlLbl val="0"/>
      </c:catAx>
      <c:spPr>
        <a:noFill/>
        <a:ln w="0">
          <a:solidFill>
            <a:srgbClr val="CCE4FE"/>
          </a:solidFill>
          <a:prstDash val="solid"/>
        </a:ln>
      </c:spPr>
    </c:plotArea>
    <c:plotVisOnly val="1"/>
    <c:dispBlanksAs val="gap"/>
    <c:showDLblsOverMax val="0"/>
  </c:chart>
  <c:spPr>
    <a:noFill/>
    <a:ln>
      <a:noFill/>
    </a:ln>
  </c:spPr>
  <c:txPr>
    <a:bodyPr lIns="0" tIns="0" rIns="0" bIns="0"/>
    <a:lstStyle/>
    <a:p>
      <a:pPr marL="0" marR="0" indent="0" defTabSz="914400" fontAlgn="auto" hangingPunct="1">
        <a:lnSpc>
          <a:spcPct val="100000"/>
        </a:lnSpc>
        <a:spcBef>
          <a:spcPts val="0"/>
        </a:spcBef>
        <a:spcAft>
          <a:spcPts val="0"/>
        </a:spcAft>
        <a:tabLst/>
        <a:defRPr lang="fr-FR" sz="1330" b="0" i="0" u="none" strike="noStrike" kern="1200" baseline="0">
          <a:solidFill>
            <a:schemeClr val="accent6">
              <a:lumMod val="50000"/>
            </a:schemeClr>
          </a:solidFill>
          <a:latin typeface="Calibri"/>
        </a:defRPr>
      </a:pPr>
      <a:endParaRPr lang="en-US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v>Project Ideas per theme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000d_</c:v>
          </c:tx>
          <c:explosion val="48"/>
          <c:dPt>
            <c:idx val="0"/>
            <c:bubble3D val="0"/>
            <c:spPr>
              <a:solidFill>
                <a:srgbClr val="2E5C9A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1-1B62-4C5D-B99C-6E2AE7D6CDD9}"/>
              </c:ext>
            </c:extLst>
          </c:dPt>
          <c:dPt>
            <c:idx val="1"/>
            <c:bubble3D val="0"/>
            <c:spPr>
              <a:solidFill>
                <a:srgbClr val="609BC4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3-1B62-4C5D-B99C-6E2AE7D6CDD9}"/>
              </c:ext>
            </c:extLst>
          </c:dPt>
          <c:dPt>
            <c:idx val="2"/>
            <c:bubble3D val="0"/>
            <c:spPr>
              <a:solidFill>
                <a:srgbClr val="98BCD6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5-1B62-4C5D-B99C-6E2AE7D6CDD9}"/>
              </c:ext>
            </c:extLst>
          </c:dPt>
          <c:dLbls>
            <c:dLbl>
              <c:idx val="0"/>
              <c:tx>
                <c:rich>
                  <a:bodyPr lIns="0" tIns="0" rIns="0" bIns="0"/>
                  <a:lstStyle/>
                  <a:p>
                    <a:pPr marL="0" marR="0" indent="0" algn="ctr" defTabSz="914400" fontAlgn="auto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tabLst/>
                      <a:defRPr lang="fr-FR" sz="1800" b="0" i="0" u="none" strike="noStrike" kern="1200" baseline="0">
                        <a:solidFill>
                          <a:srgbClr val="FFFFFF"/>
                        </a:solidFill>
                        <a:latin typeface="Open Sans bold" pitchFamily="2"/>
                        <a:ea typeface="Open Sans bold" pitchFamily="2"/>
                        <a:cs typeface="Open Sans bold" pitchFamily="2"/>
                      </a:defRPr>
                    </a:pPr>
                    <a:r>
                      <a:rPr lang="en-US" sz="1800" b="0" i="0" u="none" strike="noStrike" kern="1200" cap="none" spc="0" baseline="0">
                        <a:solidFill>
                          <a:srgbClr val="FFFFFF"/>
                        </a:solidFill>
                        <a:uFillTx/>
                        <a:latin typeface="Open Sans bold" pitchFamily="2"/>
                        <a:ea typeface="Open Sans bold" pitchFamily="2"/>
                        <a:cs typeface="Open Sans bold" pitchFamily="2"/>
                      </a:rPr>
                      <a:t>29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showLegendKey val="0"/>
              <c:showVal val="1"/>
              <c:showCatName val="0"/>
              <c:showSerName val="0"/>
              <c:showPercent val="0"/>
              <c:showBubbleSize val="0"/>
              <c:separator>; </c:separator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  <c15:showDataLabelsRange val="0"/>
                </c:ext>
                <c:ext xmlns:c16="http://schemas.microsoft.com/office/drawing/2014/chart" uri="{C3380CC4-5D6E-409C-BE32-E72D297353CC}">
                  <c16:uniqueId val="{00000001-1B62-4C5D-B99C-6E2AE7D6CDD9}"/>
                </c:ext>
              </c:extLst>
            </c:dLbl>
            <c:dLbl>
              <c:idx val="1"/>
              <c:spPr>
                <a:noFill/>
                <a:ln>
                  <a:noFill/>
                </a:ln>
                <a:effectLst/>
              </c:spPr>
              <c:txPr>
                <a:bodyPr lIns="0" tIns="0" rIns="0" bIns="0"/>
                <a:lstStyle/>
                <a:p>
                  <a:pPr marL="0" marR="0" indent="0" algn="ctr" defTabSz="91440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tabLst/>
                    <a:defRPr lang="fr-FR" sz="1800" b="0" i="0" u="none" strike="noStrike" kern="1200" baseline="0">
                      <a:solidFill>
                        <a:srgbClr val="FFFFFF"/>
                      </a:solidFill>
                      <a:latin typeface="Open Sans bold" pitchFamily="2"/>
                      <a:ea typeface="Open Sans bold" pitchFamily="2"/>
                      <a:cs typeface="Open Sans bold" pitchFamily="2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3-1B62-4C5D-B99C-6E2AE7D6CDD9}"/>
                </c:ext>
              </c:extLst>
            </c:dLbl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lIns="0" tIns="0" rIns="0" bIns="0"/>
                <a:lstStyle/>
                <a:p>
                  <a:pPr marL="0" marR="0" indent="0" algn="ctr" defTabSz="91440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tabLst/>
                    <a:defRPr lang="fr-FR" sz="1800" b="0" i="0" u="none" strike="noStrike" kern="1200" baseline="0">
                      <a:solidFill>
                        <a:srgbClr val="FFFFFF"/>
                      </a:solidFill>
                      <a:latin typeface="Open Sans bold" pitchFamily="2"/>
                      <a:ea typeface="Open Sans bold" pitchFamily="2"/>
                      <a:cs typeface="Open Sans bold" pitchFamily="2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5-1B62-4C5D-B99C-6E2AE7D6CDD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lIns="0" tIns="0" rIns="0" bIns="0"/>
              <a:lstStyle/>
              <a:p>
                <a:pPr marL="0" marR="0" indent="0" algn="ctr" defTabSz="91440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tabLst/>
                  <a:defRPr lang="fr-FR" sz="1800" b="0" i="0" u="none" strike="noStrike" kern="1200" baseline="0">
                    <a:solidFill>
                      <a:srgbClr val="034E9F"/>
                    </a:solidFill>
                    <a:latin typeface="Open Sans bold" pitchFamily="2"/>
                    <a:ea typeface="Open Sans bold" pitchFamily="2"/>
                    <a:cs typeface="Open Sans bold" pitchFamily="2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eparator>; </c:separator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Lit>
              <c:ptCount val="3"/>
              <c:pt idx="0">
                <c:v>Sample 1</c:v>
              </c:pt>
              <c:pt idx="1">
                <c:v>Sample 2</c:v>
              </c:pt>
              <c:pt idx="2">
                <c:v>Sample 3</c:v>
              </c:pt>
            </c:strLit>
          </c:cat>
          <c:val>
            <c:numLit>
              <c:formatCode>General</c:formatCode>
              <c:ptCount val="3"/>
              <c:pt idx="0">
                <c:v>29</c:v>
              </c:pt>
              <c:pt idx="1">
                <c:v>21</c:v>
              </c:pt>
              <c:pt idx="2">
                <c:v>14</c:v>
              </c:pt>
            </c:numLit>
          </c:val>
          <c:extLst>
            <c:ext xmlns:c16="http://schemas.microsoft.com/office/drawing/2014/chart" uri="{C3380CC4-5D6E-409C-BE32-E72D297353CC}">
              <c16:uniqueId val="{00000006-1B62-4C5D-B99C-6E2AE7D6CDD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360"/>
        <c:holeSize val="50"/>
      </c:doughnutChart>
      <c:spPr>
        <a:noFill/>
        <a:ln>
          <a:noFill/>
        </a:ln>
      </c:spPr>
    </c:plotArea>
    <c:legend>
      <c:legendPos val="b"/>
      <c:overlay val="0"/>
      <c:spPr>
        <a:noFill/>
        <a:ln>
          <a:noFill/>
        </a:ln>
      </c:spPr>
      <c:txPr>
        <a:bodyPr lIns="0" tIns="0" rIns="0" bIns="0"/>
        <a:lstStyle/>
        <a:p>
          <a:pPr marL="0" marR="0" indent="0" defTabSz="914400" fontAlgn="auto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tabLst/>
            <a:defRPr lang="fr-FR" sz="1800" b="0" i="0" u="none" strike="noStrike" kern="1200" baseline="0">
              <a:solidFill>
                <a:schemeClr val="accent6">
                  <a:lumMod val="50000"/>
                </a:schemeClr>
              </a:solidFill>
              <a:latin typeface="Open Sans" pitchFamily="2"/>
              <a:ea typeface="Open Sans" pitchFamily="2"/>
              <a:cs typeface="Open Sans" pitchFamily="2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</c:spPr>
  <c:txPr>
    <a:bodyPr lIns="0" tIns="0" rIns="0" bIns="0"/>
    <a:lstStyle/>
    <a:p>
      <a:pPr marL="0" marR="0" indent="0" defTabSz="914400" fontAlgn="auto" hangingPunct="1">
        <a:lnSpc>
          <a:spcPct val="100000"/>
        </a:lnSpc>
        <a:spcBef>
          <a:spcPts val="0"/>
        </a:spcBef>
        <a:spcAft>
          <a:spcPts val="0"/>
        </a:spcAft>
        <a:tabLst/>
        <a:defRPr lang="fr-FR" sz="1800" b="0" i="0" u="none" strike="noStrike" kern="1200" baseline="0">
          <a:solidFill>
            <a:srgbClr val="034E9F"/>
          </a:solidFill>
          <a:latin typeface="Calibri"/>
        </a:defRPr>
      </a:pPr>
      <a:endParaRPr lang="en-US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A60502-7421-F464-D10F-666DB0FA925D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938741" y="2130423"/>
            <a:ext cx="10363201" cy="941684"/>
          </a:xfrm>
        </p:spPr>
        <p:txBody>
          <a:bodyPr>
            <a:normAutofit/>
          </a:bodyPr>
          <a:lstStyle>
            <a:lvl1pPr algn="r">
              <a:defRPr sz="380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FFCB45A6-1505-A950-7DA3-1A52A34CCB17}"/>
              </a:ext>
            </a:extLst>
          </p:cNvPr>
          <p:cNvSpPr txBox="1"/>
          <p:nvPr/>
        </p:nvSpPr>
        <p:spPr>
          <a:xfrm>
            <a:off x="8401879" y="636104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 sz="1800" dirty="0"/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0CDB9CE6-13B8-F5C2-CB0A-520EFB39974F}"/>
              </a:ext>
            </a:extLst>
          </p:cNvPr>
          <p:cNvSpPr txBox="1">
            <a:spLocks noGrp="1"/>
          </p:cNvSpPr>
          <p:nvPr>
            <p:ph type="body" idx="10"/>
          </p:nvPr>
        </p:nvSpPr>
        <p:spPr>
          <a:xfrm>
            <a:off x="938740" y="3211701"/>
            <a:ext cx="10363200" cy="1500182"/>
          </a:xfrm>
        </p:spPr>
        <p:txBody>
          <a:bodyPr anchor="t"/>
          <a:lstStyle>
            <a:lvl1pPr marL="0" indent="0" algn="r">
              <a:spcBef>
                <a:spcPts val="500"/>
              </a:spcBef>
              <a:buNone/>
              <a:defRPr sz="2000">
                <a:solidFill>
                  <a:schemeClr val="accent3"/>
                </a:solidFill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BDF2A53-B380-6076-559E-11AF1D1926CC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 lvl="0"/>
            <a:fld id="{6E8D3108-DEEA-C545-ABB1-6A7A9D7A24EC}" type="datetime1">
              <a:rPr lang="fr-FR" smtClean="0"/>
              <a:pPr lvl="0"/>
              <a:t>23/01/2024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0FA8BF8B-C385-E9F3-3970-BA6D349BF02E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549417DB-D8E9-2FE9-2696-3B5B75DD581A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lvl="0"/>
            <a:fld id="{E6E3961A-468F-6245-AC9F-41984DFDE3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2617142"/>
      </p:ext>
    </p:extLst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6F6B935-0459-1819-15D2-DD72D37B9E7D}"/>
              </a:ext>
            </a:extLst>
          </p:cNvPr>
          <p:cNvSpPr txBox="1">
            <a:spLocks noGrp="1"/>
          </p:cNvSpPr>
          <p:nvPr>
            <p:ph type="title" orient="vert"/>
          </p:nvPr>
        </p:nvSpPr>
        <p:spPr>
          <a:xfrm>
            <a:off x="8839200" y="1500996"/>
            <a:ext cx="2743200" cy="4625173"/>
          </a:xfrm>
        </p:spPr>
        <p:txBody>
          <a:bodyPr vert="eaVert"/>
          <a:lstStyle>
            <a:lvl1pPr>
              <a:defRPr/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6BB1F7-4648-6DFF-BFE3-B4E367CB1854}"/>
              </a:ext>
            </a:extLst>
          </p:cNvPr>
          <p:cNvSpPr txBox="1">
            <a:spLocks noGrp="1"/>
          </p:cNvSpPr>
          <p:nvPr>
            <p:ph type="body" orient="vert" idx="1"/>
          </p:nvPr>
        </p:nvSpPr>
        <p:spPr>
          <a:xfrm>
            <a:off x="609600" y="1500996"/>
            <a:ext cx="8026395" cy="4625173"/>
          </a:xfrm>
        </p:spPr>
        <p:txBody>
          <a:bodyPr vert="eaVert"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5866D3-FC0D-F2BE-C3DD-65045ACD12EA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CAFBDA41-55A7-1949-BA20-7EB56AE56F7B}" type="datetime1">
              <a:rPr lang="fr-FR"/>
              <a:pPr lvl="0"/>
              <a:t>23/01/2024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6E59D0-2116-278F-4A97-4141A437CA65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3CAC82-719C-E5AA-8B4B-662C9B82D964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EC7B8984-7FE2-344B-9923-7CB20DA78126}" type="slidenum"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258009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46C9892-BD83-4A0F-E8B3-5461A6EE2515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847E3490-C9DE-9C45-811B-0C5F1E96A596}" type="datetime1">
              <a:rPr lang="fr-FR"/>
              <a:pPr lvl="0"/>
              <a:t>23/01/2024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B008CEE-51E2-10D9-B4C2-C57CAB1E3F1C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028B686-2128-6F50-B2F2-BDA2A38CBF1D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322D183A-F678-134A-84BF-2D3DA6265558}" type="slidenum"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197136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Logo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C83951D8-E4BF-4970-3F7E-B5EC4B05A10E}"/>
              </a:ext>
            </a:extLst>
          </p:cNvPr>
          <p:cNvSpPr/>
          <p:nvPr/>
        </p:nvSpPr>
        <p:spPr>
          <a:xfrm>
            <a:off x="0" y="5238750"/>
            <a:ext cx="12192000" cy="16192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</p:spTree>
    <p:extLst>
      <p:ext uri="{BB962C8B-B14F-4D97-AF65-F5344CB8AC3E}">
        <p14:creationId xmlns:p14="http://schemas.microsoft.com/office/powerpoint/2010/main" val="61443906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C83951D8-E4BF-4970-3F7E-B5EC4B05A10E}"/>
              </a:ext>
            </a:extLst>
          </p:cNvPr>
          <p:cNvSpPr/>
          <p:nvPr/>
        </p:nvSpPr>
        <p:spPr>
          <a:xfrm>
            <a:off x="0" y="1"/>
            <a:ext cx="12192000" cy="634041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</p:spTree>
    <p:extLst>
      <p:ext uri="{BB962C8B-B14F-4D97-AF65-F5344CB8AC3E}">
        <p14:creationId xmlns:p14="http://schemas.microsoft.com/office/powerpoint/2010/main" val="15671823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00EE75-A1B1-E27A-A857-3190F4F781A1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3E847F-6FF8-4457-BB28-5FA94AA6CB59}"/>
              </a:ext>
            </a:extLst>
          </p:cNvPr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277DA0-672D-E4EE-3975-0513C8B12060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21D38DFC-302B-7046-A14B-9419BF488AFB}" type="datetime1">
              <a:rPr lang="fr-FR"/>
              <a:pPr lvl="0"/>
              <a:t>23/01/2024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43758D-D79E-1125-38A8-343E68F403DB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18CD64-BCBF-D36D-A7E1-A7B19266F1BC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20A69D44-FC91-B74A-A8E0-3A4CE155BA9B}" type="slidenum"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16873909"/>
      </p:ext>
    </p:extLst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BCA0F-1366-46F9-5647-C717C4655C60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963081" y="4406896"/>
            <a:ext cx="10363200" cy="1362071"/>
          </a:xfrm>
        </p:spPr>
        <p:txBody>
          <a:bodyPr anchor="t" anchorCtr="0"/>
          <a:lstStyle>
            <a:lvl1pPr algn="l">
              <a:defRPr sz="4000" b="1" cap="all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B1C0A7B-BA28-364D-8C4C-AD2C613CDEE0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963081" y="2906713"/>
            <a:ext cx="10363200" cy="1500182"/>
          </a:xfrm>
        </p:spPr>
        <p:txBody>
          <a:bodyPr anchor="b"/>
          <a:lstStyle>
            <a:lvl1pPr marL="0" indent="0">
              <a:spcBef>
                <a:spcPts val="500"/>
              </a:spcBef>
              <a:buNone/>
              <a:defRPr sz="2000">
                <a:solidFill>
                  <a:schemeClr val="accent3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572B5A-1FDE-CCFF-9F08-430805901A44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5936F477-F603-6440-8469-F353C98E3295}" type="datetime1">
              <a:rPr lang="fr-FR"/>
              <a:pPr lvl="0"/>
              <a:t>23/01/2024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F0BF5C-7618-8FDF-4C4E-06DCAECDB683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5DFD1A-7B64-0B6C-19F6-28BBBC87EBA3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5AC50BE1-DD7F-2947-B8AA-E212FAE84E55}" type="slidenum"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44928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77F728-BDB1-A5A6-30D0-CB555D3B2220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B48A51-97D4-AC96-0E18-4C00AC96E853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609601" y="1600201"/>
            <a:ext cx="5384804" cy="4525959"/>
          </a:xfrm>
        </p:spPr>
        <p:txBody>
          <a:bodyPr>
            <a:normAutofit/>
          </a:bodyPr>
          <a:lstStyle>
            <a:lvl1pPr>
              <a:spcBef>
                <a:spcPts val="700"/>
              </a:spcBef>
              <a:defRPr sz="2400">
                <a:solidFill>
                  <a:schemeClr val="tx1"/>
                </a:solidFill>
              </a:defRPr>
            </a:lvl1pPr>
            <a:lvl2pPr>
              <a:spcBef>
                <a:spcPts val="600"/>
              </a:spcBef>
              <a:defRPr sz="2000">
                <a:solidFill>
                  <a:schemeClr val="tx1"/>
                </a:solidFill>
              </a:defRPr>
            </a:lvl2pPr>
            <a:lvl3pPr>
              <a:spcBef>
                <a:spcPts val="500"/>
              </a:spcBef>
              <a:defRPr sz="1800">
                <a:solidFill>
                  <a:schemeClr val="tx1"/>
                </a:solidFill>
              </a:defRPr>
            </a:lvl3pPr>
            <a:lvl4pPr>
              <a:spcBef>
                <a:spcPts val="400"/>
              </a:spcBef>
              <a:defRPr sz="1600">
                <a:solidFill>
                  <a:schemeClr val="tx1"/>
                </a:solidFill>
              </a:defRPr>
            </a:lvl4pPr>
            <a:lvl5pPr>
              <a:spcBef>
                <a:spcPts val="400"/>
              </a:spcBef>
              <a:defRPr sz="16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210D8A8-F64D-A231-1576-B45DA21B9158}"/>
              </a:ext>
            </a:extLst>
          </p:cNvPr>
          <p:cNvSpPr txBox="1">
            <a:spLocks noGrp="1"/>
          </p:cNvSpPr>
          <p:nvPr>
            <p:ph idx="2"/>
          </p:nvPr>
        </p:nvSpPr>
        <p:spPr>
          <a:xfrm>
            <a:off x="6197595" y="1600201"/>
            <a:ext cx="5384804" cy="4525959"/>
          </a:xfrm>
        </p:spPr>
        <p:txBody>
          <a:bodyPr>
            <a:normAutofit/>
          </a:bodyPr>
          <a:lstStyle>
            <a:lvl1pPr>
              <a:spcBef>
                <a:spcPts val="700"/>
              </a:spcBef>
              <a:defRPr sz="2400">
                <a:solidFill>
                  <a:schemeClr val="tx1"/>
                </a:solidFill>
              </a:defRPr>
            </a:lvl1pPr>
            <a:lvl2pPr>
              <a:spcBef>
                <a:spcPts val="600"/>
              </a:spcBef>
              <a:defRPr sz="2000">
                <a:solidFill>
                  <a:schemeClr val="tx1"/>
                </a:solidFill>
              </a:defRPr>
            </a:lvl2pPr>
            <a:lvl3pPr>
              <a:spcBef>
                <a:spcPts val="500"/>
              </a:spcBef>
              <a:defRPr sz="1800">
                <a:solidFill>
                  <a:schemeClr val="tx1"/>
                </a:solidFill>
              </a:defRPr>
            </a:lvl3pPr>
            <a:lvl4pPr>
              <a:spcBef>
                <a:spcPts val="400"/>
              </a:spcBef>
              <a:defRPr sz="1600">
                <a:solidFill>
                  <a:schemeClr val="tx1"/>
                </a:solidFill>
              </a:defRPr>
            </a:lvl4pPr>
            <a:lvl5pPr>
              <a:spcBef>
                <a:spcPts val="400"/>
              </a:spcBef>
              <a:defRPr sz="16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A6FB265-B24B-C7F2-E9B3-07B2A8E78542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A9C8C97F-C331-354E-91B0-AB53A979394B}" type="datetime1">
              <a:rPr lang="fr-FR"/>
              <a:pPr lvl="0"/>
              <a:t>23/01/2024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B5C0D58-F3BB-F6A8-4A18-49D805AB8324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AC68C01-652A-B047-FA8F-B17534FB5E1B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8FFDF5EA-D0A9-B147-8B69-777D3BDF960D}" type="slidenum"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892088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814113-8D11-2751-E83B-7B776D57DDD8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60BFD3D-8C38-556F-49BC-AE9A78E5421B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09600" y="1535114"/>
            <a:ext cx="5386912" cy="639759"/>
          </a:xfrm>
        </p:spPr>
        <p:txBody>
          <a:bodyPr anchor="b"/>
          <a:lstStyle>
            <a:lvl1pPr marL="0" indent="0">
              <a:spcBef>
                <a:spcPts val="600"/>
              </a:spcBef>
              <a:buNone/>
              <a:defRPr sz="24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1D55762-B9C9-B6A4-9B43-B74C39F2F70E}"/>
              </a:ext>
            </a:extLst>
          </p:cNvPr>
          <p:cNvSpPr txBox="1">
            <a:spLocks noGrp="1"/>
          </p:cNvSpPr>
          <p:nvPr>
            <p:ph idx="2"/>
          </p:nvPr>
        </p:nvSpPr>
        <p:spPr>
          <a:xfrm>
            <a:off x="609600" y="2174872"/>
            <a:ext cx="5386912" cy="3951286"/>
          </a:xfrm>
        </p:spPr>
        <p:txBody>
          <a:bodyPr/>
          <a:lstStyle>
            <a:lvl1pPr>
              <a:spcBef>
                <a:spcPts val="600"/>
              </a:spcBef>
              <a:defRPr sz="2400">
                <a:solidFill>
                  <a:schemeClr val="tx1"/>
                </a:solidFill>
              </a:defRPr>
            </a:lvl1pPr>
            <a:lvl2pPr>
              <a:spcBef>
                <a:spcPts val="500"/>
              </a:spcBef>
              <a:defRPr sz="2000">
                <a:solidFill>
                  <a:schemeClr val="tx1"/>
                </a:solidFill>
              </a:defRPr>
            </a:lvl2pPr>
            <a:lvl3pPr>
              <a:spcBef>
                <a:spcPts val="400"/>
              </a:spcBef>
              <a:defRPr sz="1800">
                <a:solidFill>
                  <a:schemeClr val="tx1"/>
                </a:solidFill>
              </a:defRPr>
            </a:lvl3pPr>
            <a:lvl4pPr>
              <a:spcBef>
                <a:spcPts val="400"/>
              </a:spcBef>
              <a:defRPr sz="1600">
                <a:solidFill>
                  <a:schemeClr val="tx1"/>
                </a:solidFill>
              </a:defRPr>
            </a:lvl4pPr>
            <a:lvl5pPr>
              <a:spcBef>
                <a:spcPts val="400"/>
              </a:spcBef>
              <a:defRPr sz="16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7765A77-079B-4E18-45CC-57DD15EB99E4}"/>
              </a:ext>
            </a:extLst>
          </p:cNvPr>
          <p:cNvSpPr txBox="1">
            <a:spLocks noGrp="1"/>
          </p:cNvSpPr>
          <p:nvPr>
            <p:ph type="body" idx="3"/>
          </p:nvPr>
        </p:nvSpPr>
        <p:spPr>
          <a:xfrm>
            <a:off x="6193364" y="1535114"/>
            <a:ext cx="5389035" cy="639759"/>
          </a:xfrm>
        </p:spPr>
        <p:txBody>
          <a:bodyPr anchor="b"/>
          <a:lstStyle>
            <a:lvl1pPr marL="0" indent="0">
              <a:spcBef>
                <a:spcPts val="600"/>
              </a:spcBef>
              <a:buNone/>
              <a:defRPr sz="24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50C3200-AFEB-D5ED-331D-87ABC993FF40}"/>
              </a:ext>
            </a:extLst>
          </p:cNvPr>
          <p:cNvSpPr txBox="1">
            <a:spLocks noGrp="1"/>
          </p:cNvSpPr>
          <p:nvPr>
            <p:ph idx="4"/>
          </p:nvPr>
        </p:nvSpPr>
        <p:spPr>
          <a:xfrm>
            <a:off x="6193364" y="2174872"/>
            <a:ext cx="5389035" cy="3951286"/>
          </a:xfrm>
        </p:spPr>
        <p:txBody>
          <a:bodyPr/>
          <a:lstStyle>
            <a:lvl1pPr>
              <a:spcBef>
                <a:spcPts val="600"/>
              </a:spcBef>
              <a:defRPr sz="2400">
                <a:solidFill>
                  <a:schemeClr val="tx1"/>
                </a:solidFill>
              </a:defRPr>
            </a:lvl1pPr>
            <a:lvl2pPr>
              <a:spcBef>
                <a:spcPts val="500"/>
              </a:spcBef>
              <a:defRPr sz="2000">
                <a:solidFill>
                  <a:schemeClr val="tx1"/>
                </a:solidFill>
              </a:defRPr>
            </a:lvl2pPr>
            <a:lvl3pPr>
              <a:spcBef>
                <a:spcPts val="400"/>
              </a:spcBef>
              <a:defRPr sz="1800">
                <a:solidFill>
                  <a:schemeClr val="tx1"/>
                </a:solidFill>
              </a:defRPr>
            </a:lvl3pPr>
            <a:lvl4pPr>
              <a:spcBef>
                <a:spcPts val="400"/>
              </a:spcBef>
              <a:defRPr sz="1600">
                <a:solidFill>
                  <a:schemeClr val="tx1"/>
                </a:solidFill>
              </a:defRPr>
            </a:lvl4pPr>
            <a:lvl5pPr>
              <a:spcBef>
                <a:spcPts val="400"/>
              </a:spcBef>
              <a:defRPr sz="16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3848368-B37B-A7C8-52EA-AFAA16B98ABF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62D65C42-3277-A646-AC9F-5FB1923E8FC3}" type="datetime1">
              <a:rPr lang="fr-FR"/>
              <a:pPr lvl="0"/>
              <a:t>23/01/2024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A5E7DB0-DF5E-0E2C-6877-02F26588E648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C94D16-3F09-AE14-F8B4-1EF79F79E7FB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F23C68BD-FD5E-A849-B9EA-A914636962D4}" type="slidenum"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24573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1BA3B7-03FF-6D2C-D975-4BF0C637AE66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22E76C5-22F6-50F9-92A6-4BFB615E97C8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31255F5A-B54F-7D46-B8B5-C2FE1CC4D0F8}" type="datetime1">
              <a:rPr lang="fr-FR"/>
              <a:pPr lvl="0"/>
              <a:t>23/01/2024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4749AC8-AB50-35AC-6F73-9FA9D8B9EE6D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DB42DCA-BDF9-F146-B061-FC6433AF4912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C1886C9F-4324-1147-AE04-B53C4084B41C}" type="slidenum"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660022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38D706-19AA-4F67-81F4-83ED80950D64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09601" y="273048"/>
            <a:ext cx="4011081" cy="1162046"/>
          </a:xfrm>
        </p:spPr>
        <p:txBody>
          <a:bodyPr anchor="b" anchorCtr="0"/>
          <a:lstStyle>
            <a:lvl1pPr algn="l">
              <a:defRPr sz="2000" b="1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7A884E-1E32-2501-8363-32F6F9FCC652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4766730" y="1435095"/>
            <a:ext cx="6815669" cy="4691064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03ED99F-61AF-7447-258D-04ADD724484C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609601" y="1435095"/>
            <a:ext cx="4011081" cy="4691064"/>
          </a:xfrm>
        </p:spPr>
        <p:txBody>
          <a:bodyPr/>
          <a:lstStyle>
            <a:lvl1pPr marL="0" indent="0">
              <a:spcBef>
                <a:spcPts val="300"/>
              </a:spcBef>
              <a:buNone/>
              <a:defRPr sz="14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A328458-FE8C-8637-40D0-E9105310E41A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71734291-1426-DA4B-870F-9C68B881B581}" type="datetime1">
              <a:rPr lang="fr-FR"/>
              <a:pPr lvl="0"/>
              <a:t>23/01/2024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2F13E55-8547-8AAA-89BE-8EBC5B4904C5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2032428-133E-F8D0-F15E-366EBB84511E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F64F6DCF-78BA-6940-A1E1-653BA6E27090}" type="slidenum"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882591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F2FC2E-88D0-5721-F8C2-17C1CAF2E6F9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09600" y="4800601"/>
            <a:ext cx="7315200" cy="566735"/>
          </a:xfrm>
        </p:spPr>
        <p:txBody>
          <a:bodyPr anchor="b" anchorCtr="0"/>
          <a:lstStyle>
            <a:lvl1pPr algn="l">
              <a:defRPr sz="2000" b="1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74E171B-310B-FC48-169B-BF4F2D2DC0AF}"/>
              </a:ext>
            </a:extLst>
          </p:cNvPr>
          <p:cNvSpPr txBox="1">
            <a:spLocks noGrp="1"/>
          </p:cNvSpPr>
          <p:nvPr>
            <p:ph type="pic" idx="1"/>
          </p:nvPr>
        </p:nvSpPr>
        <p:spPr>
          <a:xfrm>
            <a:off x="609600" y="612776"/>
            <a:ext cx="7315200" cy="4114800"/>
          </a:xfrm>
        </p:spPr>
        <p:txBody>
          <a:bodyPr/>
          <a:lstStyle>
            <a:lvl1pPr marL="0" indent="0">
              <a:buNone/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397446D-DEA8-B47E-C30C-D13BE41CFBF6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609600" y="5367335"/>
            <a:ext cx="7315200" cy="804864"/>
          </a:xfrm>
        </p:spPr>
        <p:txBody>
          <a:bodyPr/>
          <a:lstStyle>
            <a:lvl1pPr marL="0" indent="0">
              <a:spcBef>
                <a:spcPts val="300"/>
              </a:spcBef>
              <a:buNone/>
              <a:defRPr sz="14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75E9558-0F06-2EB3-D396-43D9DDEF1E35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7B3694E7-B2DB-B042-962B-9766ED549229}" type="datetime1">
              <a:rPr lang="fr-FR"/>
              <a:pPr lvl="0"/>
              <a:t>23/01/2024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E57F7F0-5EE6-A94D-0649-EC2415B7FCE4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6461BB3-C008-F038-42D6-EBB4A2736A4C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4FC4975A-F137-9A4B-9842-5C91F57DAB6C}" type="slidenum"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618733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D97D6C-F5D5-EC73-B2E6-39AF24CA5450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DD71810-3986-962C-8E9A-EA250C4EB2E2}"/>
              </a:ext>
            </a:extLst>
          </p:cNvPr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1F58A1-117D-A457-4D61-D1C7A1497267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70AEDC17-1596-C947-AF69-16CFCA774970}" type="datetime1">
              <a:rPr lang="fr-FR"/>
              <a:pPr lvl="0"/>
              <a:t>23/01/2024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A9C943-4014-4E5D-073F-06994E517E49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39CFA2-4A50-9F66-29EA-3EF552F86640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9334C845-0D0B-4D41-99D9-B00DC9B2B7D5}" type="slidenum"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028845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8C8F575-C3C2-FD8D-FB98-88996DCF4F09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09600" y="274640"/>
            <a:ext cx="7200181" cy="11430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rmAutofit/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6469606-7B67-0A26-E3B3-7DEB4FC23171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5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42625A-2ECD-9A1B-0140-721B9E2339E5}"/>
              </a:ext>
            </a:extLst>
          </p:cNvPr>
          <p:cNvSpPr txBox="1">
            <a:spLocks noGrp="1"/>
          </p:cNvSpPr>
          <p:nvPr>
            <p:ph type="dt" sz="half" idx="2"/>
          </p:nvPr>
        </p:nvSpPr>
        <p:spPr>
          <a:xfrm>
            <a:off x="609600" y="6356352"/>
            <a:ext cx="2844795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>
            <a:lvl1pPr marL="0" marR="0" lvl="0" indent="0" algn="l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1200" b="0" i="0" u="none" strike="noStrike" kern="1200" cap="none" spc="0" baseline="0">
                <a:solidFill>
                  <a:srgbClr val="8996BD"/>
                </a:solidFill>
                <a:uFillTx/>
                <a:latin typeface="Calibri"/>
              </a:defRPr>
            </a:lvl1pPr>
          </a:lstStyle>
          <a:p>
            <a:pPr lvl="0"/>
            <a:fld id="{6E8D3108-DEEA-C545-ABB1-6A7A9D7A24EC}" type="datetime1">
              <a:rPr lang="fr-FR"/>
              <a:pPr lvl="0"/>
              <a:t>23/01/2024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701570-BA8A-39B3-0933-667395C84D7B}"/>
              </a:ext>
            </a:extLst>
          </p:cNvPr>
          <p:cNvSpPr txBox="1">
            <a:spLocks noGrp="1"/>
          </p:cNvSpPr>
          <p:nvPr>
            <p:ph type="ftr" sz="quarter" idx="3"/>
          </p:nvPr>
        </p:nvSpPr>
        <p:spPr>
          <a:xfrm>
            <a:off x="4165605" y="6356352"/>
            <a:ext cx="3860804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1" compatLnSpc="1">
            <a:noAutofit/>
          </a:bodyPr>
          <a:lstStyle>
            <a:lvl1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200" b="0" i="0" u="none" strike="noStrike" kern="1200" cap="none" spc="0" baseline="0">
                <a:solidFill>
                  <a:srgbClr val="8996BD"/>
                </a:solidFill>
                <a:uFillTx/>
                <a:latin typeface="Calibri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250466-7C47-79AB-D64A-DA338D534B09}"/>
              </a:ext>
            </a:extLst>
          </p:cNvPr>
          <p:cNvSpPr txBox="1">
            <a:spLocks noGrp="1"/>
          </p:cNvSpPr>
          <p:nvPr>
            <p:ph type="sldNum" sz="quarter" idx="4"/>
          </p:nvPr>
        </p:nvSpPr>
        <p:spPr>
          <a:xfrm>
            <a:off x="8737604" y="6356352"/>
            <a:ext cx="2844795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>
            <a:lvl1pPr marL="0" marR="0" lvl="0" indent="0" algn="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1200" b="0" i="0" u="none" strike="noStrike" kern="1200" cap="none" spc="0" baseline="0">
                <a:solidFill>
                  <a:srgbClr val="8996BD"/>
                </a:solidFill>
                <a:uFillTx/>
                <a:latin typeface="Calibri"/>
              </a:defRPr>
            </a:lvl1pPr>
          </a:lstStyle>
          <a:p>
            <a:pPr lvl="0"/>
            <a:fld id="{E6E3961A-468F-6245-AC9F-41984DFDE343}" type="slidenum">
              <a:t>‹#›</a:t>
            </a:fld>
            <a:endParaRPr lang="fr-FR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185AE6B-44DB-4629-5568-A385A61A2B25}"/>
              </a:ext>
            </a:extLst>
          </p:cNvPr>
          <p:cNvSpPr/>
          <p:nvPr/>
        </p:nvSpPr>
        <p:spPr>
          <a:xfrm flipV="1">
            <a:off x="506992" y="6481539"/>
            <a:ext cx="11131200" cy="1778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fr-FR" sz="1800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716B2F75-C7B7-3EAA-5B7A-D3237EA7464F}"/>
              </a:ext>
            </a:extLst>
          </p:cNvPr>
          <p:cNvSpPr txBox="1"/>
          <p:nvPr/>
        </p:nvSpPr>
        <p:spPr>
          <a:xfrm>
            <a:off x="12032974" y="1311965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 sz="1800" dirty="0"/>
          </a:p>
        </p:txBody>
      </p:sp>
      <p:pic>
        <p:nvPicPr>
          <p:cNvPr id="11" name="Picture 10" descr="A black background with text and a flag&#10;&#10;Description automatically generated">
            <a:extLst>
              <a:ext uri="{FF2B5EF4-FFF2-40B4-BE49-F238E27FC236}">
                <a16:creationId xmlns:a16="http://schemas.microsoft.com/office/drawing/2014/main" id="{88DBAD1E-DE04-2863-E368-1A764279F82B}"/>
              </a:ext>
            </a:extLst>
          </p:cNvPr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8887961" y="0"/>
            <a:ext cx="3304039" cy="153009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6" r:id="rId7"/>
    <p:sldLayoutId id="2147483657" r:id="rId8"/>
    <p:sldLayoutId id="2147483658" r:id="rId9"/>
    <p:sldLayoutId id="2147483659" r:id="rId10"/>
    <p:sldLayoutId id="2147483655" r:id="rId11"/>
    <p:sldLayoutId id="2147483672" r:id="rId12"/>
    <p:sldLayoutId id="2147483673" r:id="rId13"/>
  </p:sldLayoutIdLst>
  <p:txStyles>
    <p:titleStyle>
      <a:lvl1pPr marL="0" marR="0" lvl="0" indent="0" algn="l" defTabSz="457200" rtl="0" eaLnBrk="1" fontAlgn="auto" hangingPunct="1">
        <a:lnSpc>
          <a:spcPct val="100000"/>
        </a:lnSpc>
        <a:spcBef>
          <a:spcPts val="0"/>
        </a:spcBef>
        <a:spcAft>
          <a:spcPts val="0"/>
        </a:spcAft>
        <a:buNone/>
        <a:tabLst/>
        <a:defRPr lang="fr-FR" sz="3200" b="1" i="0" u="none" strike="noStrike" kern="1200" cap="none" spc="0" baseline="0">
          <a:solidFill>
            <a:schemeClr val="accent4"/>
          </a:solidFill>
          <a:uFillTx/>
          <a:latin typeface="Open Sans" pitchFamily="2" charset="0"/>
          <a:ea typeface="Open Sans" pitchFamily="2" charset="0"/>
          <a:cs typeface="Open Sans" pitchFamily="2" charset="0"/>
        </a:defRPr>
      </a:lvl1pPr>
    </p:titleStyle>
    <p:bodyStyle>
      <a:lvl1pPr marL="342900" marR="0" lvl="0" indent="-342900" algn="l" defTabSz="457200" rtl="0" eaLnBrk="1" fontAlgn="auto" hangingPunct="1">
        <a:lnSpc>
          <a:spcPct val="100000"/>
        </a:lnSpc>
        <a:spcBef>
          <a:spcPts val="800"/>
        </a:spcBef>
        <a:spcAft>
          <a:spcPts val="0"/>
        </a:spcAft>
        <a:buSzPct val="100000"/>
        <a:buFont typeface="Arial"/>
        <a:buChar char="•"/>
        <a:tabLst/>
        <a:defRPr lang="fr-FR" sz="2400" b="0" i="0" u="none" strike="noStrike" kern="1200" cap="none" spc="0" baseline="0">
          <a:solidFill>
            <a:schemeClr val="tx1"/>
          </a:solidFill>
          <a:uFillTx/>
          <a:latin typeface="Open Sans" pitchFamily="2" charset="0"/>
          <a:ea typeface="Open Sans" pitchFamily="2" charset="0"/>
          <a:cs typeface="Open Sans" pitchFamily="2" charset="0"/>
        </a:defRPr>
      </a:lvl1pPr>
      <a:lvl2pPr marL="742950" marR="0" lvl="1" indent="-285750" algn="l" defTabSz="457200" rtl="0" eaLnBrk="1" fontAlgn="auto" hangingPunct="1">
        <a:lnSpc>
          <a:spcPct val="100000"/>
        </a:lnSpc>
        <a:spcBef>
          <a:spcPts val="700"/>
        </a:spcBef>
        <a:spcAft>
          <a:spcPts val="0"/>
        </a:spcAft>
        <a:buSzPct val="100000"/>
        <a:buFont typeface="Arial"/>
        <a:buChar char="–"/>
        <a:tabLst/>
        <a:defRPr lang="fr-FR" sz="2000" b="0" i="0" u="none" strike="noStrike" kern="1200" cap="none" spc="0" baseline="0">
          <a:solidFill>
            <a:schemeClr val="tx1"/>
          </a:solidFill>
          <a:uFillTx/>
          <a:latin typeface="Open Sans" pitchFamily="2" charset="0"/>
          <a:ea typeface="Open Sans" pitchFamily="2" charset="0"/>
          <a:cs typeface="Open Sans" pitchFamily="2" charset="0"/>
        </a:defRPr>
      </a:lvl2pPr>
      <a:lvl3pPr marL="1143000" marR="0" lvl="2" indent="-228600" algn="l" defTabSz="457200" rtl="0" eaLnBrk="1" fontAlgn="auto" hangingPunct="1">
        <a:lnSpc>
          <a:spcPct val="100000"/>
        </a:lnSpc>
        <a:spcBef>
          <a:spcPts val="600"/>
        </a:spcBef>
        <a:spcAft>
          <a:spcPts val="0"/>
        </a:spcAft>
        <a:buSzPct val="100000"/>
        <a:buFont typeface="Arial"/>
        <a:buChar char="•"/>
        <a:tabLst/>
        <a:defRPr lang="fr-FR" sz="1800" b="0" i="0" u="none" strike="noStrike" kern="1200" cap="none" spc="0" baseline="0">
          <a:solidFill>
            <a:schemeClr val="tx1"/>
          </a:solidFill>
          <a:uFillTx/>
          <a:latin typeface="Open Sans" pitchFamily="2" charset="0"/>
          <a:ea typeface="Open Sans" pitchFamily="2" charset="0"/>
          <a:cs typeface="Open Sans" pitchFamily="2" charset="0"/>
        </a:defRPr>
      </a:lvl3pPr>
      <a:lvl4pPr marL="1600200" marR="0" lvl="3" indent="-228600" algn="l" defTabSz="457200" rtl="0" eaLnBrk="1" fontAlgn="auto" hangingPunct="1">
        <a:lnSpc>
          <a:spcPct val="100000"/>
        </a:lnSpc>
        <a:spcBef>
          <a:spcPts val="500"/>
        </a:spcBef>
        <a:spcAft>
          <a:spcPts val="0"/>
        </a:spcAft>
        <a:buSzPct val="100000"/>
        <a:buFont typeface="Arial"/>
        <a:buChar char="–"/>
        <a:tabLst/>
        <a:defRPr lang="fr-FR" sz="1600" b="0" i="0" u="none" strike="noStrike" kern="1200" cap="none" spc="0" baseline="0">
          <a:solidFill>
            <a:schemeClr val="tx1"/>
          </a:solidFill>
          <a:uFillTx/>
          <a:latin typeface="Open Sans" pitchFamily="2" charset="0"/>
          <a:ea typeface="Open Sans" pitchFamily="2" charset="0"/>
          <a:cs typeface="Open Sans" pitchFamily="2" charset="0"/>
        </a:defRPr>
      </a:lvl4pPr>
      <a:lvl5pPr marL="2057400" marR="0" lvl="4" indent="-228600" algn="l" defTabSz="457200" rtl="0" eaLnBrk="1" fontAlgn="auto" hangingPunct="1">
        <a:lnSpc>
          <a:spcPct val="100000"/>
        </a:lnSpc>
        <a:spcBef>
          <a:spcPts val="500"/>
        </a:spcBef>
        <a:spcAft>
          <a:spcPts val="0"/>
        </a:spcAft>
        <a:buSzPct val="100000"/>
        <a:buFont typeface="Arial"/>
        <a:buChar char="»"/>
        <a:tabLst/>
        <a:defRPr lang="fr-FR" sz="1600" b="0" i="0" u="none" strike="noStrike" kern="1200" cap="none" spc="0" baseline="0">
          <a:solidFill>
            <a:schemeClr val="tx1"/>
          </a:solidFill>
          <a:uFillTx/>
          <a:latin typeface="Open Sans" pitchFamily="2" charset="0"/>
          <a:ea typeface="Open Sans" pitchFamily="2" charset="0"/>
          <a:cs typeface="Open Sans" pitchFamily="2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1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1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E9DCD2-60B1-65DE-D406-A4402FAC9563}"/>
              </a:ext>
            </a:extLst>
          </p:cNvPr>
          <p:cNvSpPr txBox="1">
            <a:spLocks/>
          </p:cNvSpPr>
          <p:nvPr/>
        </p:nvSpPr>
        <p:spPr>
          <a:xfrm>
            <a:off x="3529539" y="2669725"/>
            <a:ext cx="7772401" cy="1518551"/>
          </a:xfrm>
          <a:prstGeom prst="rect">
            <a:avLst/>
          </a:prstGeom>
        </p:spPr>
        <p:txBody>
          <a:bodyPr/>
          <a:lstStyle>
            <a:lvl1pPr marL="0" marR="0" lvl="0" indent="0" algn="l" defTabSz="457200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3200" b="1" i="0" u="none" strike="noStrike" kern="1200" cap="none" spc="0" baseline="0">
                <a:solidFill>
                  <a:schemeClr val="accent4"/>
                </a:solidFill>
                <a:uFillTx/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pPr algn="r"/>
            <a:r>
              <a:rPr lang="en-GB" sz="4800" dirty="0">
                <a:solidFill>
                  <a:schemeClr val="tx1"/>
                </a:solidFill>
              </a:rPr>
              <a:t>Welcome,</a:t>
            </a:r>
          </a:p>
          <a:p>
            <a:pPr algn="r"/>
            <a:r>
              <a:rPr lang="en-GB" sz="4800" dirty="0">
                <a:solidFill>
                  <a:schemeClr val="tx1"/>
                </a:solidFill>
              </a:rPr>
              <a:t>Open Sans Bold.</a:t>
            </a:r>
          </a:p>
        </p:txBody>
      </p:sp>
    </p:spTree>
    <p:extLst>
      <p:ext uri="{BB962C8B-B14F-4D97-AF65-F5344CB8AC3E}">
        <p14:creationId xmlns:p14="http://schemas.microsoft.com/office/powerpoint/2010/main" val="36953092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5">
            <a:extLst>
              <a:ext uri="{FF2B5EF4-FFF2-40B4-BE49-F238E27FC236}">
                <a16:creationId xmlns:a16="http://schemas.microsoft.com/office/drawing/2014/main" id="{15B41F04-8D1C-36D2-C259-BB6DB291B73D}"/>
              </a:ext>
            </a:extLst>
          </p:cNvPr>
          <p:cNvSpPr/>
          <p:nvPr/>
        </p:nvSpPr>
        <p:spPr>
          <a:xfrm>
            <a:off x="1733678" y="1423359"/>
            <a:ext cx="8724647" cy="4977441"/>
          </a:xfrm>
          <a:prstGeom prst="rect">
            <a:avLst/>
          </a:prstGeom>
          <a:solidFill>
            <a:srgbClr val="98BCD6"/>
          </a:solidFill>
          <a:ln cap="flat">
            <a:noFill/>
            <a:prstDash val="solid"/>
          </a:ln>
          <a:effectLst>
            <a:outerShdw dist="22997" dir="5400000" algn="tl">
              <a:srgbClr val="000000">
                <a:alpha val="35000"/>
              </a:srgbClr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algn="ctr" defTabSz="45720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>
              <a:solidFill>
                <a:srgbClr val="83A8D0"/>
              </a:solidFill>
              <a:latin typeface="Calibri"/>
            </a:endParaRPr>
          </a:p>
        </p:txBody>
      </p:sp>
      <p:sp>
        <p:nvSpPr>
          <p:cNvPr id="4" name="TextBox 8">
            <a:extLst>
              <a:ext uri="{FF2B5EF4-FFF2-40B4-BE49-F238E27FC236}">
                <a16:creationId xmlns:a16="http://schemas.microsoft.com/office/drawing/2014/main" id="{11E062D0-7876-61DD-E58D-FF68EB04A396}"/>
              </a:ext>
            </a:extLst>
          </p:cNvPr>
          <p:cNvSpPr txBox="1"/>
          <p:nvPr/>
        </p:nvSpPr>
        <p:spPr>
          <a:xfrm>
            <a:off x="4333803" y="3250144"/>
            <a:ext cx="3524397" cy="707887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1" compatLnSpc="1">
            <a:spAutoFit/>
          </a:bodyPr>
          <a:lstStyle/>
          <a:p>
            <a:pPr algn="ctr" defTabSz="45720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000" dirty="0">
                <a:solidFill>
                  <a:srgbClr val="FFFFFF"/>
                </a:solidFill>
                <a:latin typeface="Open Sans"/>
                <a:cs typeface="Open Sans"/>
              </a:rPr>
              <a:t>Slide without line</a:t>
            </a:r>
          </a:p>
          <a:p>
            <a:pPr algn="ctr" defTabSz="45720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000" dirty="0">
                <a:solidFill>
                  <a:srgbClr val="FFFFFF"/>
                </a:solidFill>
                <a:latin typeface="Open Sans"/>
                <a:cs typeface="Open Sans"/>
              </a:rPr>
              <a:t>For big images</a:t>
            </a:r>
          </a:p>
        </p:txBody>
      </p:sp>
    </p:spTree>
    <p:extLst>
      <p:ext uri="{BB962C8B-B14F-4D97-AF65-F5344CB8AC3E}">
        <p14:creationId xmlns:p14="http://schemas.microsoft.com/office/powerpoint/2010/main" val="41628730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2">
            <a:extLst>
              <a:ext uri="{FF2B5EF4-FFF2-40B4-BE49-F238E27FC236}">
                <a16:creationId xmlns:a16="http://schemas.microsoft.com/office/drawing/2014/main" id="{17DCD403-AFE2-F559-2E7D-247126B3A3E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30163" y="2091269"/>
            <a:ext cx="2331674" cy="2331674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1ACDA9E8-8D70-C86B-6712-A4AFF75CDE0F}"/>
              </a:ext>
            </a:extLst>
          </p:cNvPr>
          <p:cNvSpPr txBox="1">
            <a:spLocks/>
          </p:cNvSpPr>
          <p:nvPr/>
        </p:nvSpPr>
        <p:spPr>
          <a:xfrm>
            <a:off x="2209801" y="4830265"/>
            <a:ext cx="7772401" cy="892140"/>
          </a:xfrm>
          <a:prstGeom prst="rect">
            <a:avLst/>
          </a:prstGeom>
        </p:spPr>
        <p:txBody>
          <a:bodyPr/>
          <a:lstStyle>
            <a:lvl1pPr marL="0" marR="0" lvl="0" indent="0" algn="l" defTabSz="457200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3200" b="1" i="0" u="none" strike="noStrike" kern="1200" cap="none" spc="0" baseline="0">
                <a:solidFill>
                  <a:schemeClr val="accent4"/>
                </a:solidFill>
                <a:uFillTx/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pPr algn="ctr"/>
            <a:r>
              <a:rPr lang="en-GB" sz="3600" dirty="0">
                <a:solidFill>
                  <a:srgbClr val="DA5C57"/>
                </a:solidFill>
              </a:rPr>
              <a:t>Title, Open Sans Bold.</a:t>
            </a:r>
          </a:p>
        </p:txBody>
      </p:sp>
    </p:spTree>
    <p:extLst>
      <p:ext uri="{BB962C8B-B14F-4D97-AF65-F5344CB8AC3E}">
        <p14:creationId xmlns:p14="http://schemas.microsoft.com/office/powerpoint/2010/main" val="14122883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AD8AC6D0-C11A-F676-A58C-13911606254F}"/>
              </a:ext>
            </a:extLst>
          </p:cNvPr>
          <p:cNvSpPr/>
          <p:nvPr/>
        </p:nvSpPr>
        <p:spPr>
          <a:xfrm>
            <a:off x="6096000" y="1826806"/>
            <a:ext cx="1993684" cy="675988"/>
          </a:xfrm>
          <a:prstGeom prst="rect">
            <a:avLst/>
          </a:prstGeom>
          <a:solidFill>
            <a:srgbClr val="2E5C9A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algn="ctr" defTabSz="45720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>
              <a:solidFill>
                <a:srgbClr val="F5946E"/>
              </a:solidFill>
              <a:latin typeface="Calibri"/>
            </a:endParaRPr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50BD60F4-51D4-434F-A34A-A8FD15FE0438}"/>
              </a:ext>
            </a:extLst>
          </p:cNvPr>
          <p:cNvSpPr/>
          <p:nvPr/>
        </p:nvSpPr>
        <p:spPr>
          <a:xfrm>
            <a:off x="1811615" y="3360666"/>
            <a:ext cx="1993684" cy="675988"/>
          </a:xfrm>
          <a:prstGeom prst="rect">
            <a:avLst/>
          </a:prstGeom>
          <a:solidFill>
            <a:srgbClr val="FFCC00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algn="ctr" defTabSz="45720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>
              <a:solidFill>
                <a:srgbClr val="83A8D0"/>
              </a:solidFill>
              <a:latin typeface="Calibri"/>
            </a:endParaRPr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046A71CD-1258-9D3E-7060-945949878A0B}"/>
              </a:ext>
            </a:extLst>
          </p:cNvPr>
          <p:cNvSpPr/>
          <p:nvPr/>
        </p:nvSpPr>
        <p:spPr>
          <a:xfrm>
            <a:off x="1811615" y="2584441"/>
            <a:ext cx="1993684" cy="675988"/>
          </a:xfrm>
          <a:prstGeom prst="rect">
            <a:avLst/>
          </a:prstGeom>
          <a:solidFill>
            <a:srgbClr val="9FAEE5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algn="ctr" defTabSz="45720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>
              <a:solidFill>
                <a:srgbClr val="83A8D0"/>
              </a:solidFill>
              <a:latin typeface="Calibri"/>
            </a:endParaRPr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78B8CFBF-A7E2-86F4-27E1-FBFE0204D22F}"/>
              </a:ext>
            </a:extLst>
          </p:cNvPr>
          <p:cNvSpPr/>
          <p:nvPr/>
        </p:nvSpPr>
        <p:spPr>
          <a:xfrm>
            <a:off x="1811615" y="1821877"/>
            <a:ext cx="1993684" cy="675988"/>
          </a:xfrm>
          <a:prstGeom prst="rect">
            <a:avLst/>
          </a:prstGeom>
          <a:solidFill>
            <a:srgbClr val="003399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algn="ctr" defTabSz="45720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>
              <a:solidFill>
                <a:srgbClr val="83A8D0"/>
              </a:solidFill>
              <a:latin typeface="Calibri"/>
            </a:endParaRPr>
          </a:p>
        </p:txBody>
      </p:sp>
      <p:sp>
        <p:nvSpPr>
          <p:cNvPr id="6" name="Rectangle 12">
            <a:extLst>
              <a:ext uri="{FF2B5EF4-FFF2-40B4-BE49-F238E27FC236}">
                <a16:creationId xmlns:a16="http://schemas.microsoft.com/office/drawing/2014/main" id="{9DB85384-702F-698D-7433-04394D18B844}"/>
              </a:ext>
            </a:extLst>
          </p:cNvPr>
          <p:cNvSpPr/>
          <p:nvPr/>
        </p:nvSpPr>
        <p:spPr>
          <a:xfrm>
            <a:off x="6096000" y="4099721"/>
            <a:ext cx="1993684" cy="675988"/>
          </a:xfrm>
          <a:prstGeom prst="rect">
            <a:avLst/>
          </a:prstGeom>
          <a:solidFill>
            <a:srgbClr val="F57A49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algn="ctr" defTabSz="45720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>
              <a:solidFill>
                <a:srgbClr val="F57A49"/>
              </a:solidFill>
              <a:latin typeface="Calibri"/>
            </a:endParaRPr>
          </a:p>
        </p:txBody>
      </p:sp>
      <p:sp>
        <p:nvSpPr>
          <p:cNvPr id="7" name="Rectangle 13">
            <a:extLst>
              <a:ext uri="{FF2B5EF4-FFF2-40B4-BE49-F238E27FC236}">
                <a16:creationId xmlns:a16="http://schemas.microsoft.com/office/drawing/2014/main" id="{563CA921-7901-52CC-2430-A207BC73449B}"/>
              </a:ext>
            </a:extLst>
          </p:cNvPr>
          <p:cNvSpPr/>
          <p:nvPr/>
        </p:nvSpPr>
        <p:spPr>
          <a:xfrm>
            <a:off x="6096000" y="3342086"/>
            <a:ext cx="1993684" cy="675988"/>
          </a:xfrm>
          <a:prstGeom prst="rect">
            <a:avLst/>
          </a:prstGeom>
          <a:solidFill>
            <a:srgbClr val="98BCD6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algn="ctr" defTabSz="45720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>
              <a:solidFill>
                <a:srgbClr val="83A8D0"/>
              </a:solidFill>
              <a:latin typeface="Calibri"/>
            </a:endParaRPr>
          </a:p>
        </p:txBody>
      </p:sp>
      <p:sp>
        <p:nvSpPr>
          <p:cNvPr id="8" name="Rectangle 14">
            <a:extLst>
              <a:ext uri="{FF2B5EF4-FFF2-40B4-BE49-F238E27FC236}">
                <a16:creationId xmlns:a16="http://schemas.microsoft.com/office/drawing/2014/main" id="{711BBFDB-7DBE-BBB8-B17F-69C6A2BB587B}"/>
              </a:ext>
            </a:extLst>
          </p:cNvPr>
          <p:cNvSpPr/>
          <p:nvPr/>
        </p:nvSpPr>
        <p:spPr>
          <a:xfrm>
            <a:off x="6096000" y="2584441"/>
            <a:ext cx="1993684" cy="675988"/>
          </a:xfrm>
          <a:prstGeom prst="rect">
            <a:avLst/>
          </a:prstGeom>
          <a:solidFill>
            <a:srgbClr val="609BC4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algn="ctr" defTabSz="45720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>
              <a:solidFill>
                <a:srgbClr val="609BC4"/>
              </a:solidFill>
              <a:latin typeface="Calibri"/>
            </a:endParaRPr>
          </a:p>
        </p:txBody>
      </p:sp>
      <p:sp>
        <p:nvSpPr>
          <p:cNvPr id="9" name="TextBox 16">
            <a:extLst>
              <a:ext uri="{FF2B5EF4-FFF2-40B4-BE49-F238E27FC236}">
                <a16:creationId xmlns:a16="http://schemas.microsoft.com/office/drawing/2014/main" id="{FB4AE15A-8820-E791-0B28-18435B5AED6D}"/>
              </a:ext>
            </a:extLst>
          </p:cNvPr>
          <p:cNvSpPr txBox="1"/>
          <p:nvPr/>
        </p:nvSpPr>
        <p:spPr>
          <a:xfrm>
            <a:off x="3923962" y="1983580"/>
            <a:ext cx="2934977" cy="1960730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defTabSz="457200">
              <a:lnSpc>
                <a:spcPct val="130000"/>
              </a:lnSpc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900" dirty="0">
                <a:solidFill>
                  <a:srgbClr val="003399"/>
                </a:solidFill>
                <a:latin typeface="Open Sans"/>
                <a:cs typeface="Open Sans"/>
              </a:rPr>
              <a:t>Interreg Blue</a:t>
            </a:r>
          </a:p>
          <a:p>
            <a:pPr defTabSz="457200">
              <a:lnSpc>
                <a:spcPct val="130000"/>
              </a:lnSpc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900" dirty="0">
              <a:solidFill>
                <a:srgbClr val="034E9F"/>
              </a:solidFill>
              <a:latin typeface="Open Sans"/>
              <a:cs typeface="Open Sans"/>
            </a:endParaRPr>
          </a:p>
          <a:p>
            <a:pPr defTabSz="457200">
              <a:lnSpc>
                <a:spcPct val="130000"/>
              </a:lnSpc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900" dirty="0">
                <a:solidFill>
                  <a:srgbClr val="9FAEE5"/>
                </a:solidFill>
                <a:latin typeface="Open Sans"/>
                <a:cs typeface="Open Sans"/>
              </a:rPr>
              <a:t>Interreg Blue</a:t>
            </a:r>
          </a:p>
          <a:p>
            <a:pPr defTabSz="457200">
              <a:lnSpc>
                <a:spcPct val="130000"/>
              </a:lnSpc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900" dirty="0">
              <a:solidFill>
                <a:srgbClr val="034E9F"/>
              </a:solidFill>
              <a:latin typeface="Open Sans"/>
              <a:cs typeface="Open Sans"/>
            </a:endParaRPr>
          </a:p>
          <a:p>
            <a:pPr defTabSz="457200">
              <a:lnSpc>
                <a:spcPct val="130000"/>
              </a:lnSpc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900" dirty="0">
                <a:solidFill>
                  <a:srgbClr val="FFCC00"/>
                </a:solidFill>
                <a:latin typeface="Open Sans"/>
                <a:cs typeface="Open Sans"/>
              </a:rPr>
              <a:t>UE Yellow</a:t>
            </a:r>
          </a:p>
        </p:txBody>
      </p:sp>
      <p:sp>
        <p:nvSpPr>
          <p:cNvPr id="10" name="ZoneTexte 3">
            <a:extLst>
              <a:ext uri="{FF2B5EF4-FFF2-40B4-BE49-F238E27FC236}">
                <a16:creationId xmlns:a16="http://schemas.microsoft.com/office/drawing/2014/main" id="{68ACA1DA-8E20-9460-BAB9-5857FE7CA304}"/>
              </a:ext>
            </a:extLst>
          </p:cNvPr>
          <p:cNvSpPr txBox="1"/>
          <p:nvPr/>
        </p:nvSpPr>
        <p:spPr>
          <a:xfrm>
            <a:off x="8261684" y="1981203"/>
            <a:ext cx="2118701" cy="4023024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defTabSz="457200">
              <a:lnSpc>
                <a:spcPct val="130000"/>
              </a:lnSpc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dirty="0">
                <a:solidFill>
                  <a:srgbClr val="2E5C9A"/>
                </a:solidFill>
                <a:latin typeface="Open Sans"/>
                <a:cs typeface="Open Sans"/>
              </a:rPr>
              <a:t>Highlight Color</a:t>
            </a:r>
          </a:p>
          <a:p>
            <a:pPr defTabSz="457200">
              <a:lnSpc>
                <a:spcPct val="130000"/>
              </a:lnSpc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dirty="0">
              <a:solidFill>
                <a:srgbClr val="609BC4"/>
              </a:solidFill>
              <a:latin typeface="Open Sans"/>
              <a:cs typeface="Open Sans"/>
            </a:endParaRPr>
          </a:p>
          <a:p>
            <a:pPr defTabSz="457200">
              <a:lnSpc>
                <a:spcPct val="130000"/>
              </a:lnSpc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dirty="0">
                <a:solidFill>
                  <a:srgbClr val="609BC4"/>
                </a:solidFill>
                <a:latin typeface="Open Sans"/>
                <a:cs typeface="Open Sans"/>
              </a:rPr>
              <a:t>Highlight Color</a:t>
            </a:r>
          </a:p>
          <a:p>
            <a:pPr defTabSz="457200">
              <a:lnSpc>
                <a:spcPct val="130000"/>
              </a:lnSpc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dirty="0">
              <a:solidFill>
                <a:srgbClr val="034E9F"/>
              </a:solidFill>
              <a:latin typeface="Open Sans"/>
              <a:cs typeface="Open Sans"/>
            </a:endParaRPr>
          </a:p>
          <a:p>
            <a:pPr defTabSz="457200">
              <a:lnSpc>
                <a:spcPct val="130000"/>
              </a:lnSpc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dirty="0">
                <a:solidFill>
                  <a:srgbClr val="98BCD6"/>
                </a:solidFill>
                <a:latin typeface="Open Sans"/>
                <a:cs typeface="Open Sans"/>
              </a:rPr>
              <a:t>Highlight Color</a:t>
            </a:r>
          </a:p>
          <a:p>
            <a:pPr defTabSz="457200">
              <a:lnSpc>
                <a:spcPct val="130000"/>
              </a:lnSpc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dirty="0">
              <a:solidFill>
                <a:srgbClr val="98BCD6"/>
              </a:solidFill>
              <a:latin typeface="Open Sans"/>
              <a:cs typeface="Open Sans"/>
            </a:endParaRPr>
          </a:p>
          <a:p>
            <a:pPr defTabSz="457200">
              <a:lnSpc>
                <a:spcPct val="130000"/>
              </a:lnSpc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dirty="0">
                <a:solidFill>
                  <a:srgbClr val="F57A49"/>
                </a:solidFill>
                <a:latin typeface="Open Sans"/>
                <a:cs typeface="Open Sans"/>
              </a:rPr>
              <a:t>Highlight Color</a:t>
            </a:r>
          </a:p>
          <a:p>
            <a:pPr defTabSz="457200">
              <a:lnSpc>
                <a:spcPct val="130000"/>
              </a:lnSpc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dirty="0">
              <a:solidFill>
                <a:srgbClr val="F57A49"/>
              </a:solidFill>
              <a:latin typeface="Open Sans"/>
              <a:cs typeface="Open Sans"/>
            </a:endParaRPr>
          </a:p>
          <a:p>
            <a:pPr defTabSz="457200">
              <a:lnSpc>
                <a:spcPct val="130000"/>
              </a:lnSpc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dirty="0">
                <a:solidFill>
                  <a:srgbClr val="F5946E"/>
                </a:solidFill>
                <a:latin typeface="Open Sans"/>
                <a:cs typeface="Open Sans"/>
              </a:rPr>
              <a:t>Highlight Color</a:t>
            </a:r>
          </a:p>
          <a:p>
            <a:pPr defTabSz="457200">
              <a:lnSpc>
                <a:spcPct val="130000"/>
              </a:lnSpc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dirty="0">
              <a:solidFill>
                <a:srgbClr val="A7A2AB"/>
              </a:solidFill>
              <a:latin typeface="Open Sans"/>
              <a:cs typeface="Open Sans"/>
            </a:endParaRPr>
          </a:p>
          <a:p>
            <a:pPr defTabSz="457200">
              <a:lnSpc>
                <a:spcPct val="130000"/>
              </a:lnSpc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dirty="0">
                <a:solidFill>
                  <a:srgbClr val="A7A2AB"/>
                </a:solidFill>
                <a:latin typeface="Open Sans"/>
                <a:cs typeface="Open Sans"/>
              </a:rPr>
              <a:t>Highlight Color</a:t>
            </a:r>
            <a:endParaRPr lang="en-US" dirty="0">
              <a:solidFill>
                <a:srgbClr val="F57A49"/>
              </a:solidFill>
              <a:latin typeface="Open Sans"/>
              <a:cs typeface="Open Sans"/>
            </a:endParaRPr>
          </a:p>
        </p:txBody>
      </p:sp>
      <p:sp>
        <p:nvSpPr>
          <p:cNvPr id="11" name="Rectangle 18">
            <a:extLst>
              <a:ext uri="{FF2B5EF4-FFF2-40B4-BE49-F238E27FC236}">
                <a16:creationId xmlns:a16="http://schemas.microsoft.com/office/drawing/2014/main" id="{FE7BEC54-E917-3047-290A-E444559C998C}"/>
              </a:ext>
            </a:extLst>
          </p:cNvPr>
          <p:cNvSpPr/>
          <p:nvPr/>
        </p:nvSpPr>
        <p:spPr>
          <a:xfrm>
            <a:off x="6096000" y="4857365"/>
            <a:ext cx="1993684" cy="675988"/>
          </a:xfrm>
          <a:prstGeom prst="rect">
            <a:avLst/>
          </a:prstGeom>
          <a:solidFill>
            <a:srgbClr val="F5946E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algn="ctr" defTabSz="45720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>
              <a:solidFill>
                <a:srgbClr val="83A8D0"/>
              </a:solidFill>
              <a:latin typeface="Calibri"/>
            </a:endParaRPr>
          </a:p>
        </p:txBody>
      </p:sp>
      <p:sp>
        <p:nvSpPr>
          <p:cNvPr id="12" name="Rectangle 19">
            <a:extLst>
              <a:ext uri="{FF2B5EF4-FFF2-40B4-BE49-F238E27FC236}">
                <a16:creationId xmlns:a16="http://schemas.microsoft.com/office/drawing/2014/main" id="{3EB3FC6F-B773-E594-0CA0-16BB5C03B516}"/>
              </a:ext>
            </a:extLst>
          </p:cNvPr>
          <p:cNvSpPr/>
          <p:nvPr/>
        </p:nvSpPr>
        <p:spPr>
          <a:xfrm>
            <a:off x="6096000" y="5615001"/>
            <a:ext cx="1993684" cy="675988"/>
          </a:xfrm>
          <a:prstGeom prst="rect">
            <a:avLst/>
          </a:prstGeom>
          <a:solidFill>
            <a:srgbClr val="A7A2AB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algn="ctr" defTabSz="45720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>
              <a:solidFill>
                <a:srgbClr val="83A8D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2755288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3">
            <a:extLst>
              <a:ext uri="{FF2B5EF4-FFF2-40B4-BE49-F238E27FC236}">
                <a16:creationId xmlns:a16="http://schemas.microsoft.com/office/drawing/2014/main" id="{FCBEE56E-98AF-00B5-370E-3B070315BF5E}"/>
              </a:ext>
            </a:extLst>
          </p:cNvPr>
          <p:cNvSpPr/>
          <p:nvPr/>
        </p:nvSpPr>
        <p:spPr>
          <a:xfrm>
            <a:off x="3797070" y="1908453"/>
            <a:ext cx="1993684" cy="675988"/>
          </a:xfrm>
          <a:prstGeom prst="rect">
            <a:avLst/>
          </a:prstGeom>
          <a:solidFill>
            <a:srgbClr val="3EA346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algn="ctr" defTabSz="45720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>
              <a:solidFill>
                <a:srgbClr val="83A8D0"/>
              </a:solidFill>
              <a:latin typeface="Calibri"/>
            </a:endParaRP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9B18CE1A-EF0D-EBF5-E3E3-DBF01035E4A0}"/>
              </a:ext>
            </a:extLst>
          </p:cNvPr>
          <p:cNvSpPr/>
          <p:nvPr/>
        </p:nvSpPr>
        <p:spPr>
          <a:xfrm>
            <a:off x="3797518" y="3423742"/>
            <a:ext cx="1993684" cy="675988"/>
          </a:xfrm>
          <a:prstGeom prst="rect">
            <a:avLst/>
          </a:prstGeom>
          <a:solidFill>
            <a:srgbClr val="9ACA3C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algn="ctr" defTabSz="45720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>
              <a:solidFill>
                <a:srgbClr val="33BFA6"/>
              </a:solidFill>
              <a:latin typeface="Calibri"/>
            </a:endParaRPr>
          </a:p>
        </p:txBody>
      </p:sp>
      <p:sp>
        <p:nvSpPr>
          <p:cNvPr id="4" name="Rectangle 12">
            <a:extLst>
              <a:ext uri="{FF2B5EF4-FFF2-40B4-BE49-F238E27FC236}">
                <a16:creationId xmlns:a16="http://schemas.microsoft.com/office/drawing/2014/main" id="{129FB476-F61A-54BF-17B2-05070E8967DD}"/>
              </a:ext>
            </a:extLst>
          </p:cNvPr>
          <p:cNvSpPr/>
          <p:nvPr/>
        </p:nvSpPr>
        <p:spPr>
          <a:xfrm>
            <a:off x="3797518" y="4181377"/>
            <a:ext cx="1993684" cy="675988"/>
          </a:xfrm>
          <a:prstGeom prst="rect">
            <a:avLst/>
          </a:prstGeom>
          <a:solidFill>
            <a:srgbClr val="18BAA8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algn="ctr" defTabSz="45720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>
              <a:solidFill>
                <a:srgbClr val="83A8D0"/>
              </a:solidFill>
              <a:latin typeface="Calibri"/>
            </a:endParaRPr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8CC713FD-FFDC-57BD-7262-6099C2EACD14}"/>
              </a:ext>
            </a:extLst>
          </p:cNvPr>
          <p:cNvSpPr/>
          <p:nvPr/>
        </p:nvSpPr>
        <p:spPr>
          <a:xfrm>
            <a:off x="3797518" y="2666097"/>
            <a:ext cx="1993684" cy="675988"/>
          </a:xfrm>
          <a:prstGeom prst="rect">
            <a:avLst/>
          </a:prstGeom>
          <a:solidFill>
            <a:srgbClr val="038061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algn="ctr" defTabSz="45720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>
              <a:solidFill>
                <a:srgbClr val="609BC4"/>
              </a:solidFill>
              <a:latin typeface="Calibri"/>
            </a:endParaRPr>
          </a:p>
        </p:txBody>
      </p:sp>
      <p:sp>
        <p:nvSpPr>
          <p:cNvPr id="6" name="ZoneTexte 3">
            <a:extLst>
              <a:ext uri="{FF2B5EF4-FFF2-40B4-BE49-F238E27FC236}">
                <a16:creationId xmlns:a16="http://schemas.microsoft.com/office/drawing/2014/main" id="{5C922D5C-B06E-5736-2A3C-840B46FE8A70}"/>
              </a:ext>
            </a:extLst>
          </p:cNvPr>
          <p:cNvSpPr txBox="1"/>
          <p:nvPr/>
        </p:nvSpPr>
        <p:spPr>
          <a:xfrm>
            <a:off x="5963202" y="2062850"/>
            <a:ext cx="3223131" cy="3302827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defTabSz="457200">
              <a:lnSpc>
                <a:spcPct val="130000"/>
              </a:lnSpc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dirty="0" err="1">
                <a:solidFill>
                  <a:srgbClr val="3EA346"/>
                </a:solidFill>
                <a:latin typeface="Open Sans" pitchFamily="2"/>
                <a:ea typeface="Open Sans" pitchFamily="2"/>
                <a:cs typeface="Open Sans" pitchFamily="2"/>
              </a:rPr>
              <a:t>Climate</a:t>
            </a:r>
            <a:r>
              <a:rPr lang="fr-FR" dirty="0">
                <a:solidFill>
                  <a:srgbClr val="3EA346"/>
                </a:solidFill>
                <a:latin typeface="Open Sans" pitchFamily="2"/>
                <a:ea typeface="Open Sans" pitchFamily="2"/>
                <a:cs typeface="Open Sans" pitchFamily="2"/>
              </a:rPr>
              <a:t> and </a:t>
            </a:r>
            <a:r>
              <a:rPr lang="fr-FR" dirty="0" err="1">
                <a:solidFill>
                  <a:srgbClr val="3EA346"/>
                </a:solidFill>
                <a:latin typeface="Open Sans" pitchFamily="2"/>
                <a:ea typeface="Open Sans" pitchFamily="2"/>
                <a:cs typeface="Open Sans" pitchFamily="2"/>
              </a:rPr>
              <a:t>environment</a:t>
            </a:r>
            <a:endParaRPr lang="fr-FR" dirty="0">
              <a:solidFill>
                <a:srgbClr val="038061"/>
              </a:solidFill>
              <a:latin typeface="Open Sans" pitchFamily="2"/>
              <a:ea typeface="Open Sans" pitchFamily="2"/>
              <a:cs typeface="Open Sans" pitchFamily="2"/>
            </a:endParaRPr>
          </a:p>
          <a:p>
            <a:pPr defTabSz="457200">
              <a:lnSpc>
                <a:spcPct val="130000"/>
              </a:lnSpc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dirty="0">
              <a:solidFill>
                <a:srgbClr val="609BC4"/>
              </a:solidFill>
              <a:latin typeface="Open Sans" pitchFamily="2"/>
              <a:ea typeface="Open Sans" pitchFamily="2"/>
              <a:cs typeface="Open Sans" pitchFamily="2"/>
            </a:endParaRPr>
          </a:p>
          <a:p>
            <a:pPr defTabSz="457200">
              <a:lnSpc>
                <a:spcPct val="130000"/>
              </a:lnSpc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dirty="0">
                <a:solidFill>
                  <a:srgbClr val="038061"/>
                </a:solidFill>
                <a:latin typeface="Open Sans" pitchFamily="2"/>
                <a:ea typeface="Open Sans" pitchFamily="2"/>
                <a:cs typeface="Open Sans" pitchFamily="2"/>
              </a:rPr>
              <a:t>Energy transition</a:t>
            </a:r>
          </a:p>
          <a:p>
            <a:pPr defTabSz="457200">
              <a:lnSpc>
                <a:spcPct val="130000"/>
              </a:lnSpc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kern="0" dirty="0">
              <a:solidFill>
                <a:srgbClr val="038061"/>
              </a:solidFill>
              <a:latin typeface="Open Sans" pitchFamily="2"/>
              <a:ea typeface="Open Sans" pitchFamily="2"/>
              <a:cs typeface="Open Sans" pitchFamily="2"/>
            </a:endParaRPr>
          </a:p>
          <a:p>
            <a:pPr defTabSz="457200">
              <a:lnSpc>
                <a:spcPct val="130000"/>
              </a:lnSpc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dirty="0" err="1">
                <a:solidFill>
                  <a:srgbClr val="9ACA3C"/>
                </a:solidFill>
                <a:latin typeface="Open Sans" pitchFamily="2"/>
                <a:ea typeface="Open Sans" pitchFamily="2"/>
                <a:cs typeface="Open Sans" pitchFamily="2"/>
              </a:rPr>
              <a:t>Circular</a:t>
            </a:r>
            <a:r>
              <a:rPr lang="fr-FR" dirty="0">
                <a:solidFill>
                  <a:srgbClr val="9ACA3C"/>
                </a:solidFill>
                <a:latin typeface="Open Sans" pitchFamily="2"/>
                <a:ea typeface="Open Sans" pitchFamily="2"/>
                <a:cs typeface="Open Sans" pitchFamily="2"/>
              </a:rPr>
              <a:t> </a:t>
            </a:r>
            <a:r>
              <a:rPr lang="fr-FR" dirty="0" err="1">
                <a:solidFill>
                  <a:srgbClr val="9ACA3C"/>
                </a:solidFill>
                <a:latin typeface="Open Sans" pitchFamily="2"/>
                <a:ea typeface="Open Sans" pitchFamily="2"/>
                <a:cs typeface="Open Sans" pitchFamily="2"/>
              </a:rPr>
              <a:t>economy</a:t>
            </a:r>
            <a:endParaRPr lang="fr-FR" dirty="0">
              <a:solidFill>
                <a:srgbClr val="9ACA3C"/>
              </a:solidFill>
              <a:latin typeface="Open Sans" pitchFamily="2"/>
              <a:ea typeface="Open Sans" pitchFamily="2"/>
              <a:cs typeface="Open Sans" pitchFamily="2"/>
            </a:endParaRPr>
          </a:p>
          <a:p>
            <a:pPr defTabSz="457200">
              <a:lnSpc>
                <a:spcPct val="130000"/>
              </a:lnSpc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dirty="0">
              <a:solidFill>
                <a:srgbClr val="18BAA8"/>
              </a:solidFill>
              <a:latin typeface="Open Sans" pitchFamily="2"/>
              <a:ea typeface="Open Sans" pitchFamily="2"/>
              <a:cs typeface="Open Sans" pitchFamily="2"/>
            </a:endParaRPr>
          </a:p>
          <a:p>
            <a:pPr defTabSz="457200">
              <a:lnSpc>
                <a:spcPct val="130000"/>
              </a:lnSpc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dirty="0">
                <a:solidFill>
                  <a:srgbClr val="18BAA8"/>
                </a:solidFill>
                <a:latin typeface="Open Sans" pitchFamily="2"/>
                <a:ea typeface="Open Sans" pitchFamily="2"/>
                <a:cs typeface="Open Sans" pitchFamily="2"/>
              </a:rPr>
              <a:t>Innovation and </a:t>
            </a:r>
            <a:r>
              <a:rPr lang="fr-FR" dirty="0" err="1">
                <a:solidFill>
                  <a:srgbClr val="18BAA8"/>
                </a:solidFill>
                <a:latin typeface="Open Sans" pitchFamily="2"/>
                <a:ea typeface="Open Sans" pitchFamily="2"/>
                <a:cs typeface="Open Sans" pitchFamily="2"/>
              </a:rPr>
              <a:t>resilience</a:t>
            </a:r>
            <a:endParaRPr lang="fr-FR" dirty="0">
              <a:solidFill>
                <a:srgbClr val="18BAA8"/>
              </a:solidFill>
              <a:latin typeface="Open Sans" pitchFamily="2"/>
              <a:ea typeface="Open Sans" pitchFamily="2"/>
              <a:cs typeface="Open Sans" pitchFamily="2"/>
            </a:endParaRPr>
          </a:p>
          <a:p>
            <a:pPr defTabSz="457200">
              <a:lnSpc>
                <a:spcPct val="130000"/>
              </a:lnSpc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dirty="0">
              <a:solidFill>
                <a:srgbClr val="F57A49"/>
              </a:solidFill>
              <a:latin typeface="Open Sans" pitchFamily="2"/>
              <a:ea typeface="Open Sans" pitchFamily="2"/>
              <a:cs typeface="Open Sans" pitchFamily="2"/>
            </a:endParaRPr>
          </a:p>
          <a:p>
            <a:pPr defTabSz="457200">
              <a:lnSpc>
                <a:spcPct val="130000"/>
              </a:lnSpc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dirty="0">
                <a:solidFill>
                  <a:srgbClr val="DA5C57"/>
                </a:solidFill>
                <a:latin typeface="Open Sans" pitchFamily="2"/>
                <a:ea typeface="Open Sans" pitchFamily="2"/>
                <a:cs typeface="Open Sans" pitchFamily="2"/>
              </a:rPr>
              <a:t>Inclusive society</a:t>
            </a:r>
            <a:endParaRPr lang="en-US" dirty="0">
              <a:solidFill>
                <a:srgbClr val="034E9F"/>
              </a:solidFill>
              <a:latin typeface="Open Sans"/>
              <a:ea typeface="Open Sans" pitchFamily="2"/>
              <a:cs typeface="Open Sans"/>
            </a:endParaRPr>
          </a:p>
        </p:txBody>
      </p:sp>
      <p:sp>
        <p:nvSpPr>
          <p:cNvPr id="7" name="Rectangle 18">
            <a:extLst>
              <a:ext uri="{FF2B5EF4-FFF2-40B4-BE49-F238E27FC236}">
                <a16:creationId xmlns:a16="http://schemas.microsoft.com/office/drawing/2014/main" id="{FB0C334C-AE29-240B-16FC-179D4D3832DE}"/>
              </a:ext>
            </a:extLst>
          </p:cNvPr>
          <p:cNvSpPr/>
          <p:nvPr/>
        </p:nvSpPr>
        <p:spPr>
          <a:xfrm>
            <a:off x="3797518" y="4939012"/>
            <a:ext cx="1993684" cy="675988"/>
          </a:xfrm>
          <a:prstGeom prst="rect">
            <a:avLst/>
          </a:prstGeom>
          <a:solidFill>
            <a:srgbClr val="DA5C57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algn="ctr" defTabSz="45720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>
              <a:solidFill>
                <a:srgbClr val="83A8D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5699049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2">
            <a:extLst>
              <a:ext uri="{FF2B5EF4-FFF2-40B4-BE49-F238E27FC236}">
                <a16:creationId xmlns:a16="http://schemas.microsoft.com/office/drawing/2014/main" id="{E1100B7C-C962-6AAF-C9DA-0969F896929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48399495"/>
              </p:ext>
            </p:extLst>
          </p:nvPr>
        </p:nvGraphicFramePr>
        <p:xfrm>
          <a:off x="2656265" y="2141434"/>
          <a:ext cx="5998107" cy="41886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itle 1">
            <a:extLst>
              <a:ext uri="{FF2B5EF4-FFF2-40B4-BE49-F238E27FC236}">
                <a16:creationId xmlns:a16="http://schemas.microsoft.com/office/drawing/2014/main" id="{5E836247-2C44-F044-3B65-A3B63CB68590}"/>
              </a:ext>
            </a:extLst>
          </p:cNvPr>
          <p:cNvSpPr txBox="1">
            <a:spLocks/>
          </p:cNvSpPr>
          <p:nvPr/>
        </p:nvSpPr>
        <p:spPr>
          <a:xfrm>
            <a:off x="2228055" y="1249293"/>
            <a:ext cx="4529682" cy="892140"/>
          </a:xfrm>
          <a:prstGeom prst="rect">
            <a:avLst/>
          </a:prstGeom>
        </p:spPr>
        <p:txBody>
          <a:bodyPr/>
          <a:lstStyle>
            <a:lvl1pPr marL="0" marR="0" lvl="0" indent="0" algn="l" defTabSz="457200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3200" b="1" i="0" u="none" strike="noStrike" kern="1200" cap="none" spc="0" baseline="0">
                <a:solidFill>
                  <a:schemeClr val="accent4"/>
                </a:solidFill>
                <a:uFillTx/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r>
              <a:rPr lang="en-GB" sz="2000" dirty="0">
                <a:solidFill>
                  <a:schemeClr val="tx1"/>
                </a:solidFill>
              </a:rPr>
              <a:t>Title, Project ideas</a:t>
            </a:r>
          </a:p>
          <a:p>
            <a:r>
              <a:rPr lang="en-GB" sz="2000" dirty="0">
                <a:solidFill>
                  <a:schemeClr val="tx1"/>
                </a:solidFill>
              </a:rPr>
              <a:t>by theme Open Sans Bold</a:t>
            </a:r>
          </a:p>
        </p:txBody>
      </p:sp>
    </p:spTree>
    <p:extLst>
      <p:ext uri="{BB962C8B-B14F-4D97-AF65-F5344CB8AC3E}">
        <p14:creationId xmlns:p14="http://schemas.microsoft.com/office/powerpoint/2010/main" val="45462728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5E836247-2C44-F044-3B65-A3B63CB68590}"/>
              </a:ext>
            </a:extLst>
          </p:cNvPr>
          <p:cNvSpPr txBox="1">
            <a:spLocks/>
          </p:cNvSpPr>
          <p:nvPr/>
        </p:nvSpPr>
        <p:spPr>
          <a:xfrm>
            <a:off x="2228055" y="1249293"/>
            <a:ext cx="4529682" cy="892140"/>
          </a:xfrm>
          <a:prstGeom prst="rect">
            <a:avLst/>
          </a:prstGeom>
        </p:spPr>
        <p:txBody>
          <a:bodyPr/>
          <a:lstStyle>
            <a:lvl1pPr marL="0" marR="0" lvl="0" indent="0" algn="l" defTabSz="457200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3200" b="1" i="0" u="none" strike="noStrike" kern="1200" cap="none" spc="0" baseline="0">
                <a:solidFill>
                  <a:schemeClr val="accent4"/>
                </a:solidFill>
                <a:uFillTx/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r>
              <a:rPr lang="en-GB" sz="2000" dirty="0">
                <a:solidFill>
                  <a:schemeClr val="tx1"/>
                </a:solidFill>
              </a:rPr>
              <a:t>Title, Project ideas</a:t>
            </a:r>
          </a:p>
          <a:p>
            <a:r>
              <a:rPr lang="en-GB" sz="2000" dirty="0">
                <a:solidFill>
                  <a:schemeClr val="tx1"/>
                </a:solidFill>
              </a:rPr>
              <a:t>by theme Open Sans Bold</a:t>
            </a:r>
          </a:p>
        </p:txBody>
      </p:sp>
      <p:graphicFrame>
        <p:nvGraphicFramePr>
          <p:cNvPr id="4" name="Chart 2">
            <a:extLst>
              <a:ext uri="{FF2B5EF4-FFF2-40B4-BE49-F238E27FC236}">
                <a16:creationId xmlns:a16="http://schemas.microsoft.com/office/drawing/2014/main" id="{198D106F-CDC4-45C3-DB2F-B645789B3F3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051316615"/>
              </p:ext>
            </p:extLst>
          </p:nvPr>
        </p:nvGraphicFramePr>
        <p:xfrm>
          <a:off x="2656265" y="2149901"/>
          <a:ext cx="5998107" cy="41886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40023688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5E836247-2C44-F044-3B65-A3B63CB68590}"/>
              </a:ext>
            </a:extLst>
          </p:cNvPr>
          <p:cNvSpPr txBox="1">
            <a:spLocks/>
          </p:cNvSpPr>
          <p:nvPr/>
        </p:nvSpPr>
        <p:spPr>
          <a:xfrm>
            <a:off x="2228055" y="1249293"/>
            <a:ext cx="4529682" cy="892140"/>
          </a:xfrm>
          <a:prstGeom prst="rect">
            <a:avLst/>
          </a:prstGeom>
        </p:spPr>
        <p:txBody>
          <a:bodyPr/>
          <a:lstStyle>
            <a:lvl1pPr marL="0" marR="0" lvl="0" indent="0" algn="l" defTabSz="457200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3200" b="1" i="0" u="none" strike="noStrike" kern="1200" cap="none" spc="0" baseline="0">
                <a:solidFill>
                  <a:schemeClr val="accent4"/>
                </a:solidFill>
                <a:uFillTx/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r>
              <a:rPr lang="en-GB" sz="2000" dirty="0">
                <a:solidFill>
                  <a:schemeClr val="tx1"/>
                </a:solidFill>
              </a:rPr>
              <a:t>Title, Project ideas</a:t>
            </a:r>
          </a:p>
          <a:p>
            <a:r>
              <a:rPr lang="en-GB" sz="2000" dirty="0">
                <a:solidFill>
                  <a:schemeClr val="tx1"/>
                </a:solidFill>
              </a:rPr>
              <a:t>by theme Open Sans Bold</a:t>
            </a:r>
          </a:p>
        </p:txBody>
      </p:sp>
      <p:graphicFrame>
        <p:nvGraphicFramePr>
          <p:cNvPr id="2" name="Graphique 3">
            <a:extLst>
              <a:ext uri="{FF2B5EF4-FFF2-40B4-BE49-F238E27FC236}">
                <a16:creationId xmlns:a16="http://schemas.microsoft.com/office/drawing/2014/main" id="{6730D39A-B54C-35D7-FA43-EFC368F2349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706591914"/>
              </p:ext>
            </p:extLst>
          </p:nvPr>
        </p:nvGraphicFramePr>
        <p:xfrm>
          <a:off x="3048004" y="2250686"/>
          <a:ext cx="6096003" cy="40639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14386467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5E836247-2C44-F044-3B65-A3B63CB68590}"/>
              </a:ext>
            </a:extLst>
          </p:cNvPr>
          <p:cNvSpPr txBox="1">
            <a:spLocks/>
          </p:cNvSpPr>
          <p:nvPr/>
        </p:nvSpPr>
        <p:spPr>
          <a:xfrm>
            <a:off x="2228055" y="1249293"/>
            <a:ext cx="4529682" cy="892140"/>
          </a:xfrm>
          <a:prstGeom prst="rect">
            <a:avLst/>
          </a:prstGeom>
        </p:spPr>
        <p:txBody>
          <a:bodyPr/>
          <a:lstStyle>
            <a:lvl1pPr marL="0" marR="0" lvl="0" indent="0" algn="l" defTabSz="457200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3200" b="1" i="0" u="none" strike="noStrike" kern="1200" cap="none" spc="0" baseline="0">
                <a:solidFill>
                  <a:schemeClr val="accent4"/>
                </a:solidFill>
                <a:uFillTx/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r>
              <a:rPr lang="en-GB" sz="2000" dirty="0">
                <a:solidFill>
                  <a:schemeClr val="tx1"/>
                </a:solidFill>
              </a:rPr>
              <a:t>Title, Project ideas</a:t>
            </a:r>
          </a:p>
          <a:p>
            <a:r>
              <a:rPr lang="en-GB" sz="2000" dirty="0">
                <a:solidFill>
                  <a:schemeClr val="tx1"/>
                </a:solidFill>
              </a:rPr>
              <a:t>by theme Open Sans Bold</a:t>
            </a:r>
          </a:p>
        </p:txBody>
      </p:sp>
      <p:graphicFrame>
        <p:nvGraphicFramePr>
          <p:cNvPr id="4" name="Graphique 5">
            <a:extLst>
              <a:ext uri="{FF2B5EF4-FFF2-40B4-BE49-F238E27FC236}">
                <a16:creationId xmlns:a16="http://schemas.microsoft.com/office/drawing/2014/main" id="{1817246C-7A21-8EFB-6A60-91A72AEC5D8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707316524"/>
              </p:ext>
            </p:extLst>
          </p:nvPr>
        </p:nvGraphicFramePr>
        <p:xfrm>
          <a:off x="2459998" y="1501737"/>
          <a:ext cx="7589520" cy="48664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10971901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5E836247-2C44-F044-3B65-A3B63CB68590}"/>
              </a:ext>
            </a:extLst>
          </p:cNvPr>
          <p:cNvSpPr txBox="1">
            <a:spLocks/>
          </p:cNvSpPr>
          <p:nvPr/>
        </p:nvSpPr>
        <p:spPr>
          <a:xfrm>
            <a:off x="2228055" y="1249293"/>
            <a:ext cx="4529682" cy="892140"/>
          </a:xfrm>
          <a:prstGeom prst="rect">
            <a:avLst/>
          </a:prstGeom>
        </p:spPr>
        <p:txBody>
          <a:bodyPr/>
          <a:lstStyle>
            <a:lvl1pPr marL="0" marR="0" lvl="0" indent="0" algn="l" defTabSz="457200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3200" b="1" i="0" u="none" strike="noStrike" kern="1200" cap="none" spc="0" baseline="0">
                <a:solidFill>
                  <a:schemeClr val="accent4"/>
                </a:solidFill>
                <a:uFillTx/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r>
              <a:rPr lang="en-GB" sz="2000" dirty="0">
                <a:solidFill>
                  <a:schemeClr val="tx1"/>
                </a:solidFill>
              </a:rPr>
              <a:t>Title, Project ideas</a:t>
            </a:r>
          </a:p>
          <a:p>
            <a:r>
              <a:rPr lang="en-GB" sz="2000" dirty="0">
                <a:solidFill>
                  <a:schemeClr val="tx1"/>
                </a:solidFill>
              </a:rPr>
              <a:t>by theme Open Sans Bold</a:t>
            </a:r>
          </a:p>
        </p:txBody>
      </p:sp>
      <p:graphicFrame>
        <p:nvGraphicFramePr>
          <p:cNvPr id="2" name="Chart 1">
            <a:extLst>
              <a:ext uri="{FF2B5EF4-FFF2-40B4-BE49-F238E27FC236}">
                <a16:creationId xmlns:a16="http://schemas.microsoft.com/office/drawing/2014/main" id="{22FFB2CD-923B-BB18-BFAE-25AFEBF97C7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58709559"/>
              </p:ext>
            </p:extLst>
          </p:nvPr>
        </p:nvGraphicFramePr>
        <p:xfrm>
          <a:off x="2483544" y="1761071"/>
          <a:ext cx="6818525" cy="45456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05165915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5E836247-2C44-F044-3B65-A3B63CB68590}"/>
              </a:ext>
            </a:extLst>
          </p:cNvPr>
          <p:cNvSpPr txBox="1">
            <a:spLocks/>
          </p:cNvSpPr>
          <p:nvPr/>
        </p:nvSpPr>
        <p:spPr>
          <a:xfrm>
            <a:off x="2228055" y="1249293"/>
            <a:ext cx="4529682" cy="892140"/>
          </a:xfrm>
          <a:prstGeom prst="rect">
            <a:avLst/>
          </a:prstGeom>
        </p:spPr>
        <p:txBody>
          <a:bodyPr/>
          <a:lstStyle>
            <a:lvl1pPr marL="0" marR="0" lvl="0" indent="0" algn="l" defTabSz="457200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3200" b="1" i="0" u="none" strike="noStrike" kern="1200" cap="none" spc="0" baseline="0">
                <a:solidFill>
                  <a:schemeClr val="accent4"/>
                </a:solidFill>
                <a:uFillTx/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r>
              <a:rPr lang="en-GB" sz="2000" dirty="0">
                <a:solidFill>
                  <a:schemeClr val="tx1"/>
                </a:solidFill>
              </a:rPr>
              <a:t>Title, Project ideas</a:t>
            </a:r>
          </a:p>
          <a:p>
            <a:r>
              <a:rPr lang="en-GB" sz="2000" dirty="0">
                <a:solidFill>
                  <a:schemeClr val="tx1"/>
                </a:solidFill>
              </a:rPr>
              <a:t>by theme Open Sans Bold</a:t>
            </a:r>
          </a:p>
        </p:txBody>
      </p:sp>
      <p:grpSp>
        <p:nvGrpSpPr>
          <p:cNvPr id="4" name="Diagramme 7">
            <a:extLst>
              <a:ext uri="{FF2B5EF4-FFF2-40B4-BE49-F238E27FC236}">
                <a16:creationId xmlns:a16="http://schemas.microsoft.com/office/drawing/2014/main" id="{FF35D80B-31E6-2BDE-9496-68265FBBFFAA}"/>
              </a:ext>
            </a:extLst>
          </p:cNvPr>
          <p:cNvGrpSpPr/>
          <p:nvPr/>
        </p:nvGrpSpPr>
        <p:grpSpPr>
          <a:xfrm>
            <a:off x="3117003" y="2971509"/>
            <a:ext cx="6026992" cy="2988405"/>
            <a:chOff x="1593003" y="2971508"/>
            <a:chExt cx="6026992" cy="2988405"/>
          </a:xfrm>
        </p:grpSpPr>
        <p:sp>
          <p:nvSpPr>
            <p:cNvPr id="5" name="Forme libre 3">
              <a:extLst>
                <a:ext uri="{FF2B5EF4-FFF2-40B4-BE49-F238E27FC236}">
                  <a16:creationId xmlns:a16="http://schemas.microsoft.com/office/drawing/2014/main" id="{296B159F-56FC-C132-DAFD-83E2FBB8F3C3}"/>
                </a:ext>
              </a:extLst>
            </p:cNvPr>
            <p:cNvSpPr/>
            <p:nvPr/>
          </p:nvSpPr>
          <p:spPr>
            <a:xfrm>
              <a:off x="1593003" y="4132594"/>
              <a:ext cx="571289" cy="571289"/>
            </a:xfrm>
            <a:custGeom>
              <a:avLst/>
              <a:gdLst>
                <a:gd name="f0" fmla="val 21600000"/>
                <a:gd name="f1" fmla="val 10800000"/>
                <a:gd name="f2" fmla="val 54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+- 0 0 -360"/>
                <a:gd name="f10" fmla="+- 0 0 -180"/>
                <a:gd name="f11" fmla="abs f4"/>
                <a:gd name="f12" fmla="abs f5"/>
                <a:gd name="f13" fmla="abs f6"/>
                <a:gd name="f14" fmla="val f7"/>
                <a:gd name="f15" fmla="+- 2700000 f2 0"/>
                <a:gd name="f16" fmla="*/ f9 f1 1"/>
                <a:gd name="f17" fmla="*/ f10 f1 1"/>
                <a:gd name="f18" fmla="?: f11 f4 1"/>
                <a:gd name="f19" fmla="?: f12 f5 1"/>
                <a:gd name="f20" fmla="?: f13 f6 1"/>
                <a:gd name="f21" fmla="*/ f15 f8 1"/>
                <a:gd name="f22" fmla="*/ f16 1 f3"/>
                <a:gd name="f23" fmla="*/ f17 1 f3"/>
                <a:gd name="f24" fmla="*/ f18 1 21600"/>
                <a:gd name="f25" fmla="*/ f19 1 21600"/>
                <a:gd name="f26" fmla="*/ 21600 f18 1"/>
                <a:gd name="f27" fmla="*/ 21600 f19 1"/>
                <a:gd name="f28" fmla="*/ f21 1 f1"/>
                <a:gd name="f29" fmla="+- f22 0 f2"/>
                <a:gd name="f30" fmla="+- f23 0 f2"/>
                <a:gd name="f31" fmla="min f25 f24"/>
                <a:gd name="f32" fmla="*/ f26 1 f20"/>
                <a:gd name="f33" fmla="*/ f27 1 f20"/>
                <a:gd name="f34" fmla="+- 0 0 f28"/>
                <a:gd name="f35" fmla="val f32"/>
                <a:gd name="f36" fmla="val f33"/>
                <a:gd name="f37" fmla="+- 0 0 f34"/>
                <a:gd name="f38" fmla="*/ f14 f31 1"/>
                <a:gd name="f39" fmla="+- f36 0 f14"/>
                <a:gd name="f40" fmla="+- f35 0 f14"/>
                <a:gd name="f41" fmla="*/ f37 f1 1"/>
                <a:gd name="f42" fmla="*/ f39 1 2"/>
                <a:gd name="f43" fmla="*/ f40 1 2"/>
                <a:gd name="f44" fmla="*/ f41 1 f8"/>
                <a:gd name="f45" fmla="+- f14 f42 0"/>
                <a:gd name="f46" fmla="+- f14 f43 0"/>
                <a:gd name="f47" fmla="+- f44 0 f2"/>
                <a:gd name="f48" fmla="*/ f43 f31 1"/>
                <a:gd name="f49" fmla="*/ f42 f31 1"/>
                <a:gd name="f50" fmla="cos 1 f47"/>
                <a:gd name="f51" fmla="sin 1 f47"/>
                <a:gd name="f52" fmla="*/ f45 f31 1"/>
                <a:gd name="f53" fmla="+- 0 0 f50"/>
                <a:gd name="f54" fmla="+- 0 0 f51"/>
                <a:gd name="f55" fmla="+- 0 0 f53"/>
                <a:gd name="f56" fmla="+- 0 0 f54"/>
                <a:gd name="f57" fmla="*/ f55 f43 1"/>
                <a:gd name="f58" fmla="*/ f56 f42 1"/>
                <a:gd name="f59" fmla="+- f46 0 f57"/>
                <a:gd name="f60" fmla="+- f46 f57 0"/>
                <a:gd name="f61" fmla="+- f45 0 f58"/>
                <a:gd name="f62" fmla="+- f45 f58 0"/>
                <a:gd name="f63" fmla="*/ f59 f31 1"/>
                <a:gd name="f64" fmla="*/ f61 f31 1"/>
                <a:gd name="f65" fmla="*/ f60 f31 1"/>
                <a:gd name="f66" fmla="*/ f62 f3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63" y="f64"/>
                </a:cxn>
                <a:cxn ang="f30">
                  <a:pos x="f63" y="f66"/>
                </a:cxn>
                <a:cxn ang="f30">
                  <a:pos x="f65" y="f66"/>
                </a:cxn>
                <a:cxn ang="f29">
                  <a:pos x="f65" y="f64"/>
                </a:cxn>
              </a:cxnLst>
              <a:rect l="f63" t="f64" r="f65" b="f66"/>
              <a:pathLst>
                <a:path>
                  <a:moveTo>
                    <a:pt x="f38" y="f52"/>
                  </a:moveTo>
                  <a:arcTo wR="f48" hR="f49" stAng="f1" swAng="f0"/>
                  <a:close/>
                </a:path>
              </a:pathLst>
            </a:custGeom>
            <a:solidFill>
              <a:srgbClr val="609BC4"/>
            </a:solidFill>
            <a:ln w="12701" cap="flat">
              <a:solidFill>
                <a:srgbClr val="FFFFFF"/>
              </a:solidFill>
              <a:prstDash val="solid"/>
              <a:miter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6" name="Forme libre 4">
              <a:extLst>
                <a:ext uri="{FF2B5EF4-FFF2-40B4-BE49-F238E27FC236}">
                  <a16:creationId xmlns:a16="http://schemas.microsoft.com/office/drawing/2014/main" id="{6C0E7B86-92C9-2D17-9386-DEEBA0BC17A1}"/>
                </a:ext>
              </a:extLst>
            </p:cNvPr>
            <p:cNvSpPr/>
            <p:nvPr/>
          </p:nvSpPr>
          <p:spPr>
            <a:xfrm>
              <a:off x="1860255" y="3378360"/>
              <a:ext cx="1482717" cy="714557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1482719"/>
                <a:gd name="f7" fmla="val 714556"/>
                <a:gd name="f8" fmla="+- 0 0 -90"/>
                <a:gd name="f9" fmla="*/ f3 1 1482719"/>
                <a:gd name="f10" fmla="*/ f4 1 714556"/>
                <a:gd name="f11" fmla="val f5"/>
                <a:gd name="f12" fmla="val f6"/>
                <a:gd name="f13" fmla="val f7"/>
                <a:gd name="f14" fmla="*/ f8 f0 1"/>
                <a:gd name="f15" fmla="+- f13 0 f11"/>
                <a:gd name="f16" fmla="+- f12 0 f11"/>
                <a:gd name="f17" fmla="*/ f14 1 f2"/>
                <a:gd name="f18" fmla="*/ f16 1 1482719"/>
                <a:gd name="f19" fmla="*/ f15 1 714556"/>
                <a:gd name="f20" fmla="*/ 0 f16 1"/>
                <a:gd name="f21" fmla="*/ 0 f15 1"/>
                <a:gd name="f22" fmla="*/ 1482719 f16 1"/>
                <a:gd name="f23" fmla="*/ 714556 f15 1"/>
                <a:gd name="f24" fmla="+- f17 0 f1"/>
                <a:gd name="f25" fmla="*/ f20 1 1482719"/>
                <a:gd name="f26" fmla="*/ f21 1 714556"/>
                <a:gd name="f27" fmla="*/ f22 1 1482719"/>
                <a:gd name="f28" fmla="*/ f23 1 714556"/>
                <a:gd name="f29" fmla="*/ f11 1 f18"/>
                <a:gd name="f30" fmla="*/ f12 1 f18"/>
                <a:gd name="f31" fmla="*/ f11 1 f19"/>
                <a:gd name="f32" fmla="*/ f13 1 f19"/>
                <a:gd name="f33" fmla="*/ f25 1 f18"/>
                <a:gd name="f34" fmla="*/ f26 1 f19"/>
                <a:gd name="f35" fmla="*/ f27 1 f18"/>
                <a:gd name="f36" fmla="*/ f28 1 f19"/>
                <a:gd name="f37" fmla="*/ f29 f9 1"/>
                <a:gd name="f38" fmla="*/ f30 f9 1"/>
                <a:gd name="f39" fmla="*/ f32 f10 1"/>
                <a:gd name="f40" fmla="*/ f31 f10 1"/>
                <a:gd name="f41" fmla="*/ f33 f9 1"/>
                <a:gd name="f42" fmla="*/ f34 f10 1"/>
                <a:gd name="f43" fmla="*/ f35 f9 1"/>
                <a:gd name="f44" fmla="*/ f36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4">
                  <a:pos x="f41" y="f42"/>
                </a:cxn>
                <a:cxn ang="f24">
                  <a:pos x="f43" y="f42"/>
                </a:cxn>
                <a:cxn ang="f24">
                  <a:pos x="f43" y="f44"/>
                </a:cxn>
                <a:cxn ang="f24">
                  <a:pos x="f41" y="f44"/>
                </a:cxn>
                <a:cxn ang="f24">
                  <a:pos x="f41" y="f42"/>
                </a:cxn>
              </a:cxnLst>
              <a:rect l="f37" t="f40" r="f38" b="f39"/>
              <a:pathLst>
                <a:path w="1482719" h="714556">
                  <a:moveTo>
                    <a:pt x="f5" y="f5"/>
                  </a:moveTo>
                  <a:lnTo>
                    <a:pt x="f6" y="f5"/>
                  </a:lnTo>
                  <a:lnTo>
                    <a:pt x="f6" y="f7"/>
                  </a:lnTo>
                  <a:lnTo>
                    <a:pt x="f5" y="f7"/>
                  </a:lnTo>
                  <a:lnTo>
                    <a:pt x="f5" y="f5"/>
                  </a:lnTo>
                  <a:close/>
                </a:path>
              </a:pathLst>
            </a:custGeom>
            <a:noFill/>
            <a:ln cap="flat">
              <a:noFill/>
              <a:prstDash val="solid"/>
            </a:ln>
          </p:spPr>
          <p:txBody>
            <a:bodyPr vert="horz" wrap="square" lIns="35561" tIns="0" rIns="0" bIns="0" anchor="ctr" anchorCtr="0" compatLnSpc="1">
              <a:noAutofit/>
            </a:bodyPr>
            <a:lstStyle/>
            <a:p>
              <a:pPr defTabSz="622304">
                <a:lnSpc>
                  <a:spcPct val="90000"/>
                </a:lnSpc>
                <a:spcAft>
                  <a:spcPts val="60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fr-FR" sz="1400">
                  <a:solidFill>
                    <a:srgbClr val="609BC4"/>
                  </a:solidFill>
                  <a:latin typeface="Open Sans bold" pitchFamily="2"/>
                  <a:ea typeface="Open Sans bold" pitchFamily="2"/>
                  <a:cs typeface="Open Sans bold" pitchFamily="2"/>
                </a:rPr>
                <a:t>10/03/21</a:t>
              </a:r>
            </a:p>
            <a:p>
              <a:pPr defTabSz="622304">
                <a:lnSpc>
                  <a:spcPct val="90000"/>
                </a:lnSpc>
                <a:spcAft>
                  <a:spcPts val="50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fr-FR" sz="1200">
                  <a:solidFill>
                    <a:srgbClr val="609BC4"/>
                  </a:solidFill>
                  <a:latin typeface="Open Sans bold" pitchFamily="2"/>
                  <a:ea typeface="Open Sans bold" pitchFamily="2"/>
                  <a:cs typeface="Open Sans bold" pitchFamily="2"/>
                </a:rPr>
                <a:t>TEXT…</a:t>
              </a:r>
            </a:p>
          </p:txBody>
        </p:sp>
        <p:sp>
          <p:nvSpPr>
            <p:cNvPr id="7" name="Forme libre 5">
              <a:extLst>
                <a:ext uri="{FF2B5EF4-FFF2-40B4-BE49-F238E27FC236}">
                  <a16:creationId xmlns:a16="http://schemas.microsoft.com/office/drawing/2014/main" id="{59C55B8B-2BE4-BFF6-0179-88B9AA393DFD}"/>
                </a:ext>
              </a:extLst>
            </p:cNvPr>
            <p:cNvSpPr/>
            <p:nvPr/>
          </p:nvSpPr>
          <p:spPr>
            <a:xfrm>
              <a:off x="2754127" y="4207959"/>
              <a:ext cx="498658" cy="498658"/>
            </a:xfrm>
            <a:custGeom>
              <a:avLst/>
              <a:gdLst>
                <a:gd name="f0" fmla="val 21600000"/>
                <a:gd name="f1" fmla="val 10800000"/>
                <a:gd name="f2" fmla="val 54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+- 0 0 -360"/>
                <a:gd name="f10" fmla="+- 0 0 -180"/>
                <a:gd name="f11" fmla="abs f4"/>
                <a:gd name="f12" fmla="abs f5"/>
                <a:gd name="f13" fmla="abs f6"/>
                <a:gd name="f14" fmla="val f7"/>
                <a:gd name="f15" fmla="+- 2700000 f2 0"/>
                <a:gd name="f16" fmla="*/ f9 f1 1"/>
                <a:gd name="f17" fmla="*/ f10 f1 1"/>
                <a:gd name="f18" fmla="?: f11 f4 1"/>
                <a:gd name="f19" fmla="?: f12 f5 1"/>
                <a:gd name="f20" fmla="?: f13 f6 1"/>
                <a:gd name="f21" fmla="*/ f15 f8 1"/>
                <a:gd name="f22" fmla="*/ f16 1 f3"/>
                <a:gd name="f23" fmla="*/ f17 1 f3"/>
                <a:gd name="f24" fmla="*/ f18 1 21600"/>
                <a:gd name="f25" fmla="*/ f19 1 21600"/>
                <a:gd name="f26" fmla="*/ 21600 f18 1"/>
                <a:gd name="f27" fmla="*/ 21600 f19 1"/>
                <a:gd name="f28" fmla="*/ f21 1 f1"/>
                <a:gd name="f29" fmla="+- f22 0 f2"/>
                <a:gd name="f30" fmla="+- f23 0 f2"/>
                <a:gd name="f31" fmla="min f25 f24"/>
                <a:gd name="f32" fmla="*/ f26 1 f20"/>
                <a:gd name="f33" fmla="*/ f27 1 f20"/>
                <a:gd name="f34" fmla="+- 0 0 f28"/>
                <a:gd name="f35" fmla="val f32"/>
                <a:gd name="f36" fmla="val f33"/>
                <a:gd name="f37" fmla="+- 0 0 f34"/>
                <a:gd name="f38" fmla="*/ f14 f31 1"/>
                <a:gd name="f39" fmla="+- f36 0 f14"/>
                <a:gd name="f40" fmla="+- f35 0 f14"/>
                <a:gd name="f41" fmla="*/ f37 f1 1"/>
                <a:gd name="f42" fmla="*/ f39 1 2"/>
                <a:gd name="f43" fmla="*/ f40 1 2"/>
                <a:gd name="f44" fmla="*/ f41 1 f8"/>
                <a:gd name="f45" fmla="+- f14 f42 0"/>
                <a:gd name="f46" fmla="+- f14 f43 0"/>
                <a:gd name="f47" fmla="+- f44 0 f2"/>
                <a:gd name="f48" fmla="*/ f43 f31 1"/>
                <a:gd name="f49" fmla="*/ f42 f31 1"/>
                <a:gd name="f50" fmla="cos 1 f47"/>
                <a:gd name="f51" fmla="sin 1 f47"/>
                <a:gd name="f52" fmla="*/ f45 f31 1"/>
                <a:gd name="f53" fmla="+- 0 0 f50"/>
                <a:gd name="f54" fmla="+- 0 0 f51"/>
                <a:gd name="f55" fmla="+- 0 0 f53"/>
                <a:gd name="f56" fmla="+- 0 0 f54"/>
                <a:gd name="f57" fmla="*/ f55 f43 1"/>
                <a:gd name="f58" fmla="*/ f56 f42 1"/>
                <a:gd name="f59" fmla="+- f46 0 f57"/>
                <a:gd name="f60" fmla="+- f46 f57 0"/>
                <a:gd name="f61" fmla="+- f45 0 f58"/>
                <a:gd name="f62" fmla="+- f45 f58 0"/>
                <a:gd name="f63" fmla="*/ f59 f31 1"/>
                <a:gd name="f64" fmla="*/ f61 f31 1"/>
                <a:gd name="f65" fmla="*/ f60 f31 1"/>
                <a:gd name="f66" fmla="*/ f62 f3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63" y="f64"/>
                </a:cxn>
                <a:cxn ang="f30">
                  <a:pos x="f63" y="f66"/>
                </a:cxn>
                <a:cxn ang="f30">
                  <a:pos x="f65" y="f66"/>
                </a:cxn>
                <a:cxn ang="f29">
                  <a:pos x="f65" y="f64"/>
                </a:cxn>
              </a:cxnLst>
              <a:rect l="f63" t="f64" r="f65" b="f66"/>
              <a:pathLst>
                <a:path>
                  <a:moveTo>
                    <a:pt x="f38" y="f52"/>
                  </a:moveTo>
                  <a:arcTo wR="f48" hR="f49" stAng="f1" swAng="f0"/>
                  <a:close/>
                </a:path>
              </a:pathLst>
            </a:custGeom>
            <a:solidFill>
              <a:schemeClr val="accent4"/>
            </a:solidFill>
            <a:ln w="12701" cap="flat">
              <a:solidFill>
                <a:srgbClr val="FFFFFF"/>
              </a:solidFill>
              <a:prstDash val="solid"/>
              <a:miter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8" name="Forme libre 6">
              <a:extLst>
                <a:ext uri="{FF2B5EF4-FFF2-40B4-BE49-F238E27FC236}">
                  <a16:creationId xmlns:a16="http://schemas.microsoft.com/office/drawing/2014/main" id="{479D1FBC-4C27-2B5F-671D-BAA5A834C3B2}"/>
                </a:ext>
              </a:extLst>
            </p:cNvPr>
            <p:cNvSpPr/>
            <p:nvPr/>
          </p:nvSpPr>
          <p:spPr>
            <a:xfrm>
              <a:off x="1940557" y="4778517"/>
              <a:ext cx="1282619" cy="618436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1282621"/>
                <a:gd name="f7" fmla="val 618432"/>
                <a:gd name="f8" fmla="+- 0 0 -90"/>
                <a:gd name="f9" fmla="*/ f3 1 1282621"/>
                <a:gd name="f10" fmla="*/ f4 1 618432"/>
                <a:gd name="f11" fmla="val f5"/>
                <a:gd name="f12" fmla="val f6"/>
                <a:gd name="f13" fmla="val f7"/>
                <a:gd name="f14" fmla="*/ f8 f0 1"/>
                <a:gd name="f15" fmla="+- f13 0 f11"/>
                <a:gd name="f16" fmla="+- f12 0 f11"/>
                <a:gd name="f17" fmla="*/ f14 1 f2"/>
                <a:gd name="f18" fmla="*/ f16 1 1282621"/>
                <a:gd name="f19" fmla="*/ f15 1 618432"/>
                <a:gd name="f20" fmla="*/ 0 f16 1"/>
                <a:gd name="f21" fmla="*/ 0 f15 1"/>
                <a:gd name="f22" fmla="*/ 1282621 f16 1"/>
                <a:gd name="f23" fmla="*/ 618432 f15 1"/>
                <a:gd name="f24" fmla="+- f17 0 f1"/>
                <a:gd name="f25" fmla="*/ f20 1 1282621"/>
                <a:gd name="f26" fmla="*/ f21 1 618432"/>
                <a:gd name="f27" fmla="*/ f22 1 1282621"/>
                <a:gd name="f28" fmla="*/ f23 1 618432"/>
                <a:gd name="f29" fmla="*/ f11 1 f18"/>
                <a:gd name="f30" fmla="*/ f12 1 f18"/>
                <a:gd name="f31" fmla="*/ f11 1 f19"/>
                <a:gd name="f32" fmla="*/ f13 1 f19"/>
                <a:gd name="f33" fmla="*/ f25 1 f18"/>
                <a:gd name="f34" fmla="*/ f26 1 f19"/>
                <a:gd name="f35" fmla="*/ f27 1 f18"/>
                <a:gd name="f36" fmla="*/ f28 1 f19"/>
                <a:gd name="f37" fmla="*/ f29 f9 1"/>
                <a:gd name="f38" fmla="*/ f30 f9 1"/>
                <a:gd name="f39" fmla="*/ f32 f10 1"/>
                <a:gd name="f40" fmla="*/ f31 f10 1"/>
                <a:gd name="f41" fmla="*/ f33 f9 1"/>
                <a:gd name="f42" fmla="*/ f34 f10 1"/>
                <a:gd name="f43" fmla="*/ f35 f9 1"/>
                <a:gd name="f44" fmla="*/ f36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4">
                  <a:pos x="f41" y="f42"/>
                </a:cxn>
                <a:cxn ang="f24">
                  <a:pos x="f43" y="f42"/>
                </a:cxn>
                <a:cxn ang="f24">
                  <a:pos x="f43" y="f44"/>
                </a:cxn>
                <a:cxn ang="f24">
                  <a:pos x="f41" y="f44"/>
                </a:cxn>
                <a:cxn ang="f24">
                  <a:pos x="f41" y="f42"/>
                </a:cxn>
              </a:cxnLst>
              <a:rect l="f37" t="f40" r="f38" b="f39"/>
              <a:pathLst>
                <a:path w="1282621" h="618432">
                  <a:moveTo>
                    <a:pt x="f5" y="f5"/>
                  </a:moveTo>
                  <a:lnTo>
                    <a:pt x="f6" y="f5"/>
                  </a:lnTo>
                  <a:lnTo>
                    <a:pt x="f6" y="f7"/>
                  </a:lnTo>
                  <a:lnTo>
                    <a:pt x="f5" y="f7"/>
                  </a:lnTo>
                  <a:lnTo>
                    <a:pt x="f5" y="f5"/>
                  </a:lnTo>
                  <a:close/>
                </a:path>
              </a:pathLst>
            </a:custGeom>
            <a:noFill/>
            <a:ln cap="flat">
              <a:noFill/>
              <a:prstDash val="solid"/>
            </a:ln>
          </p:spPr>
          <p:txBody>
            <a:bodyPr vert="horz" wrap="square" lIns="0" tIns="0" rIns="215999" bIns="0" anchor="ctr" anchorCtr="0" compatLnSpc="1">
              <a:noAutofit/>
            </a:bodyPr>
            <a:lstStyle/>
            <a:p>
              <a:pPr algn="r" defTabSz="533396">
                <a:lnSpc>
                  <a:spcPct val="90000"/>
                </a:lnSpc>
                <a:spcAft>
                  <a:spcPts val="50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fr-FR" sz="1200" dirty="0">
                  <a:solidFill>
                    <a:schemeClr val="accent4"/>
                  </a:solidFill>
                  <a:latin typeface="Open Sans" pitchFamily="2"/>
                  <a:ea typeface="Open Sans" pitchFamily="2"/>
                  <a:cs typeface="Open Sans" pitchFamily="2"/>
                </a:rPr>
                <a:t>20/03/21</a:t>
              </a:r>
            </a:p>
            <a:p>
              <a:pPr algn="r" defTabSz="533396">
                <a:lnSpc>
                  <a:spcPct val="90000"/>
                </a:lnSpc>
                <a:spcAft>
                  <a:spcPts val="50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fr-FR" sz="1100" dirty="0">
                  <a:solidFill>
                    <a:schemeClr val="accent4"/>
                  </a:solidFill>
                  <a:latin typeface="Open Sans" pitchFamily="2"/>
                  <a:ea typeface="Open Sans" pitchFamily="2"/>
                  <a:cs typeface="Open Sans" pitchFamily="2"/>
                </a:rPr>
                <a:t>TEXT...</a:t>
              </a: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03FE50A4-9579-9DF0-640A-76D98F8B4F2D}"/>
                </a:ext>
              </a:extLst>
            </p:cNvPr>
            <p:cNvSpPr/>
            <p:nvPr/>
          </p:nvSpPr>
          <p:spPr>
            <a:xfrm rot="17699996">
              <a:off x="2877980" y="3303600"/>
              <a:ext cx="1282619" cy="618436"/>
            </a:xfrm>
            <a:prstGeom prst="rect">
              <a:avLst/>
            </a:prstGeom>
            <a:noFill/>
            <a:ln cap="flat">
              <a:noFill/>
              <a:prstDash val="solid"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10" name="Forme libre 8">
              <a:extLst>
                <a:ext uri="{FF2B5EF4-FFF2-40B4-BE49-F238E27FC236}">
                  <a16:creationId xmlns:a16="http://schemas.microsoft.com/office/drawing/2014/main" id="{7E60C64B-8B6C-B9EE-1845-1A53CE6F2445}"/>
                </a:ext>
              </a:extLst>
            </p:cNvPr>
            <p:cNvSpPr/>
            <p:nvPr/>
          </p:nvSpPr>
          <p:spPr>
            <a:xfrm>
              <a:off x="3953765" y="4133929"/>
              <a:ext cx="570274" cy="570274"/>
            </a:xfrm>
            <a:custGeom>
              <a:avLst/>
              <a:gdLst>
                <a:gd name="f0" fmla="val 21600000"/>
                <a:gd name="f1" fmla="val 10800000"/>
                <a:gd name="f2" fmla="val 54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+- 0 0 -360"/>
                <a:gd name="f10" fmla="+- 0 0 -180"/>
                <a:gd name="f11" fmla="abs f4"/>
                <a:gd name="f12" fmla="abs f5"/>
                <a:gd name="f13" fmla="abs f6"/>
                <a:gd name="f14" fmla="val f7"/>
                <a:gd name="f15" fmla="+- 2700000 f2 0"/>
                <a:gd name="f16" fmla="*/ f9 f1 1"/>
                <a:gd name="f17" fmla="*/ f10 f1 1"/>
                <a:gd name="f18" fmla="?: f11 f4 1"/>
                <a:gd name="f19" fmla="?: f12 f5 1"/>
                <a:gd name="f20" fmla="?: f13 f6 1"/>
                <a:gd name="f21" fmla="*/ f15 f8 1"/>
                <a:gd name="f22" fmla="*/ f16 1 f3"/>
                <a:gd name="f23" fmla="*/ f17 1 f3"/>
                <a:gd name="f24" fmla="*/ f18 1 21600"/>
                <a:gd name="f25" fmla="*/ f19 1 21600"/>
                <a:gd name="f26" fmla="*/ 21600 f18 1"/>
                <a:gd name="f27" fmla="*/ 21600 f19 1"/>
                <a:gd name="f28" fmla="*/ f21 1 f1"/>
                <a:gd name="f29" fmla="+- f22 0 f2"/>
                <a:gd name="f30" fmla="+- f23 0 f2"/>
                <a:gd name="f31" fmla="min f25 f24"/>
                <a:gd name="f32" fmla="*/ f26 1 f20"/>
                <a:gd name="f33" fmla="*/ f27 1 f20"/>
                <a:gd name="f34" fmla="+- 0 0 f28"/>
                <a:gd name="f35" fmla="val f32"/>
                <a:gd name="f36" fmla="val f33"/>
                <a:gd name="f37" fmla="+- 0 0 f34"/>
                <a:gd name="f38" fmla="*/ f14 f31 1"/>
                <a:gd name="f39" fmla="+- f36 0 f14"/>
                <a:gd name="f40" fmla="+- f35 0 f14"/>
                <a:gd name="f41" fmla="*/ f37 f1 1"/>
                <a:gd name="f42" fmla="*/ f39 1 2"/>
                <a:gd name="f43" fmla="*/ f40 1 2"/>
                <a:gd name="f44" fmla="*/ f41 1 f8"/>
                <a:gd name="f45" fmla="+- f14 f42 0"/>
                <a:gd name="f46" fmla="+- f14 f43 0"/>
                <a:gd name="f47" fmla="+- f44 0 f2"/>
                <a:gd name="f48" fmla="*/ f43 f31 1"/>
                <a:gd name="f49" fmla="*/ f42 f31 1"/>
                <a:gd name="f50" fmla="cos 1 f47"/>
                <a:gd name="f51" fmla="sin 1 f47"/>
                <a:gd name="f52" fmla="*/ f45 f31 1"/>
                <a:gd name="f53" fmla="+- 0 0 f50"/>
                <a:gd name="f54" fmla="+- 0 0 f51"/>
                <a:gd name="f55" fmla="+- 0 0 f53"/>
                <a:gd name="f56" fmla="+- 0 0 f54"/>
                <a:gd name="f57" fmla="*/ f55 f43 1"/>
                <a:gd name="f58" fmla="*/ f56 f42 1"/>
                <a:gd name="f59" fmla="+- f46 0 f57"/>
                <a:gd name="f60" fmla="+- f46 f57 0"/>
                <a:gd name="f61" fmla="+- f45 0 f58"/>
                <a:gd name="f62" fmla="+- f45 f58 0"/>
                <a:gd name="f63" fmla="*/ f59 f31 1"/>
                <a:gd name="f64" fmla="*/ f61 f31 1"/>
                <a:gd name="f65" fmla="*/ f60 f31 1"/>
                <a:gd name="f66" fmla="*/ f62 f3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63" y="f64"/>
                </a:cxn>
                <a:cxn ang="f30">
                  <a:pos x="f63" y="f66"/>
                </a:cxn>
                <a:cxn ang="f30">
                  <a:pos x="f65" y="f66"/>
                </a:cxn>
                <a:cxn ang="f29">
                  <a:pos x="f65" y="f64"/>
                </a:cxn>
              </a:cxnLst>
              <a:rect l="f63" t="f64" r="f65" b="f66"/>
              <a:pathLst>
                <a:path>
                  <a:moveTo>
                    <a:pt x="f38" y="f52"/>
                  </a:moveTo>
                  <a:arcTo wR="f48" hR="f49" stAng="f1" swAng="f0"/>
                  <a:close/>
                </a:path>
              </a:pathLst>
            </a:custGeom>
            <a:solidFill>
              <a:schemeClr val="accent4"/>
            </a:solidFill>
            <a:ln w="12701" cap="flat">
              <a:solidFill>
                <a:srgbClr val="FFFFFF"/>
              </a:solidFill>
              <a:prstDash val="solid"/>
              <a:miter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11" name="Forme libre 9">
              <a:extLst>
                <a:ext uri="{FF2B5EF4-FFF2-40B4-BE49-F238E27FC236}">
                  <a16:creationId xmlns:a16="http://schemas.microsoft.com/office/drawing/2014/main" id="{D52865D7-C575-E72C-9E1A-EB4BA048F375}"/>
                </a:ext>
              </a:extLst>
            </p:cNvPr>
            <p:cNvSpPr/>
            <p:nvPr/>
          </p:nvSpPr>
          <p:spPr>
            <a:xfrm>
              <a:off x="4049868" y="3312240"/>
              <a:ext cx="1835347" cy="855832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1835345"/>
                <a:gd name="f7" fmla="val 855835"/>
                <a:gd name="f8" fmla="+- 0 0 -90"/>
                <a:gd name="f9" fmla="*/ f3 1 1835345"/>
                <a:gd name="f10" fmla="*/ f4 1 855835"/>
                <a:gd name="f11" fmla="val f5"/>
                <a:gd name="f12" fmla="val f6"/>
                <a:gd name="f13" fmla="val f7"/>
                <a:gd name="f14" fmla="*/ f8 f0 1"/>
                <a:gd name="f15" fmla="+- f13 0 f11"/>
                <a:gd name="f16" fmla="+- f12 0 f11"/>
                <a:gd name="f17" fmla="*/ f14 1 f2"/>
                <a:gd name="f18" fmla="*/ f16 1 1835345"/>
                <a:gd name="f19" fmla="*/ f15 1 855835"/>
                <a:gd name="f20" fmla="*/ 0 f16 1"/>
                <a:gd name="f21" fmla="*/ 0 f15 1"/>
                <a:gd name="f22" fmla="*/ 1835345 f16 1"/>
                <a:gd name="f23" fmla="*/ 855835 f15 1"/>
                <a:gd name="f24" fmla="+- f17 0 f1"/>
                <a:gd name="f25" fmla="*/ f20 1 1835345"/>
                <a:gd name="f26" fmla="*/ f21 1 855835"/>
                <a:gd name="f27" fmla="*/ f22 1 1835345"/>
                <a:gd name="f28" fmla="*/ f23 1 855835"/>
                <a:gd name="f29" fmla="*/ f11 1 f18"/>
                <a:gd name="f30" fmla="*/ f12 1 f18"/>
                <a:gd name="f31" fmla="*/ f11 1 f19"/>
                <a:gd name="f32" fmla="*/ f13 1 f19"/>
                <a:gd name="f33" fmla="*/ f25 1 f18"/>
                <a:gd name="f34" fmla="*/ f26 1 f19"/>
                <a:gd name="f35" fmla="*/ f27 1 f18"/>
                <a:gd name="f36" fmla="*/ f28 1 f19"/>
                <a:gd name="f37" fmla="*/ f29 f9 1"/>
                <a:gd name="f38" fmla="*/ f30 f9 1"/>
                <a:gd name="f39" fmla="*/ f32 f10 1"/>
                <a:gd name="f40" fmla="*/ f31 f10 1"/>
                <a:gd name="f41" fmla="*/ f33 f9 1"/>
                <a:gd name="f42" fmla="*/ f34 f10 1"/>
                <a:gd name="f43" fmla="*/ f35 f9 1"/>
                <a:gd name="f44" fmla="*/ f36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4">
                  <a:pos x="f41" y="f42"/>
                </a:cxn>
                <a:cxn ang="f24">
                  <a:pos x="f43" y="f42"/>
                </a:cxn>
                <a:cxn ang="f24">
                  <a:pos x="f43" y="f44"/>
                </a:cxn>
                <a:cxn ang="f24">
                  <a:pos x="f41" y="f44"/>
                </a:cxn>
                <a:cxn ang="f24">
                  <a:pos x="f41" y="f42"/>
                </a:cxn>
              </a:cxnLst>
              <a:rect l="f37" t="f40" r="f38" b="f39"/>
              <a:pathLst>
                <a:path w="1835345" h="855835">
                  <a:moveTo>
                    <a:pt x="f5" y="f5"/>
                  </a:moveTo>
                  <a:lnTo>
                    <a:pt x="f6" y="f5"/>
                  </a:lnTo>
                  <a:lnTo>
                    <a:pt x="f6" y="f7"/>
                  </a:lnTo>
                  <a:lnTo>
                    <a:pt x="f5" y="f7"/>
                  </a:lnTo>
                  <a:lnTo>
                    <a:pt x="f5" y="f5"/>
                  </a:lnTo>
                  <a:close/>
                </a:path>
              </a:pathLst>
            </a:custGeom>
            <a:noFill/>
            <a:ln cap="flat">
              <a:noFill/>
              <a:prstDash val="solid"/>
            </a:ln>
          </p:spPr>
          <p:txBody>
            <a:bodyPr vert="horz" wrap="square" lIns="215999" tIns="0" rIns="251999" bIns="0" anchor="ctr" anchorCtr="0" compatLnSpc="1">
              <a:noAutofit/>
            </a:bodyPr>
            <a:lstStyle/>
            <a:p>
              <a:pPr defTabSz="622304">
                <a:lnSpc>
                  <a:spcPct val="90000"/>
                </a:lnSpc>
                <a:spcAft>
                  <a:spcPts val="60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fr-FR" sz="1400">
                  <a:solidFill>
                    <a:schemeClr val="accent4"/>
                  </a:solidFill>
                  <a:latin typeface="Open Sans bold" pitchFamily="2"/>
                  <a:ea typeface="Open Sans bold" pitchFamily="2"/>
                  <a:cs typeface="Open Sans bold" pitchFamily="2"/>
                </a:rPr>
                <a:t>02/03/22</a:t>
              </a:r>
            </a:p>
            <a:p>
              <a:pPr defTabSz="622304">
                <a:lnSpc>
                  <a:spcPct val="90000"/>
                </a:lnSpc>
                <a:spcAft>
                  <a:spcPts val="50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fr-FR" sz="1200">
                  <a:solidFill>
                    <a:schemeClr val="accent4"/>
                  </a:solidFill>
                  <a:latin typeface="Open Sans bold" pitchFamily="2"/>
                  <a:ea typeface="Open Sans bold" pitchFamily="2"/>
                  <a:cs typeface="Open Sans bold" pitchFamily="2"/>
                </a:rPr>
                <a:t>TEXT…</a:t>
              </a:r>
            </a:p>
          </p:txBody>
        </p:sp>
        <p:sp>
          <p:nvSpPr>
            <p:cNvPr id="12" name="Forme libre 10">
              <a:extLst>
                <a:ext uri="{FF2B5EF4-FFF2-40B4-BE49-F238E27FC236}">
                  <a16:creationId xmlns:a16="http://schemas.microsoft.com/office/drawing/2014/main" id="{0C63227E-0C99-E9BF-A202-805F98F98AE6}"/>
                </a:ext>
              </a:extLst>
            </p:cNvPr>
            <p:cNvSpPr/>
            <p:nvPr/>
          </p:nvSpPr>
          <p:spPr>
            <a:xfrm>
              <a:off x="5183642" y="4207959"/>
              <a:ext cx="498658" cy="498658"/>
            </a:xfrm>
            <a:custGeom>
              <a:avLst/>
              <a:gdLst>
                <a:gd name="f0" fmla="val 21600000"/>
                <a:gd name="f1" fmla="val 10800000"/>
                <a:gd name="f2" fmla="val 54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+- 0 0 -360"/>
                <a:gd name="f10" fmla="+- 0 0 -180"/>
                <a:gd name="f11" fmla="abs f4"/>
                <a:gd name="f12" fmla="abs f5"/>
                <a:gd name="f13" fmla="abs f6"/>
                <a:gd name="f14" fmla="val f7"/>
                <a:gd name="f15" fmla="+- 2700000 f2 0"/>
                <a:gd name="f16" fmla="*/ f9 f1 1"/>
                <a:gd name="f17" fmla="*/ f10 f1 1"/>
                <a:gd name="f18" fmla="?: f11 f4 1"/>
                <a:gd name="f19" fmla="?: f12 f5 1"/>
                <a:gd name="f20" fmla="?: f13 f6 1"/>
                <a:gd name="f21" fmla="*/ f15 f8 1"/>
                <a:gd name="f22" fmla="*/ f16 1 f3"/>
                <a:gd name="f23" fmla="*/ f17 1 f3"/>
                <a:gd name="f24" fmla="*/ f18 1 21600"/>
                <a:gd name="f25" fmla="*/ f19 1 21600"/>
                <a:gd name="f26" fmla="*/ 21600 f18 1"/>
                <a:gd name="f27" fmla="*/ 21600 f19 1"/>
                <a:gd name="f28" fmla="*/ f21 1 f1"/>
                <a:gd name="f29" fmla="+- f22 0 f2"/>
                <a:gd name="f30" fmla="+- f23 0 f2"/>
                <a:gd name="f31" fmla="min f25 f24"/>
                <a:gd name="f32" fmla="*/ f26 1 f20"/>
                <a:gd name="f33" fmla="*/ f27 1 f20"/>
                <a:gd name="f34" fmla="+- 0 0 f28"/>
                <a:gd name="f35" fmla="val f32"/>
                <a:gd name="f36" fmla="val f33"/>
                <a:gd name="f37" fmla="+- 0 0 f34"/>
                <a:gd name="f38" fmla="*/ f14 f31 1"/>
                <a:gd name="f39" fmla="+- f36 0 f14"/>
                <a:gd name="f40" fmla="+- f35 0 f14"/>
                <a:gd name="f41" fmla="*/ f37 f1 1"/>
                <a:gd name="f42" fmla="*/ f39 1 2"/>
                <a:gd name="f43" fmla="*/ f40 1 2"/>
                <a:gd name="f44" fmla="*/ f41 1 f8"/>
                <a:gd name="f45" fmla="+- f14 f42 0"/>
                <a:gd name="f46" fmla="+- f14 f43 0"/>
                <a:gd name="f47" fmla="+- f44 0 f2"/>
                <a:gd name="f48" fmla="*/ f43 f31 1"/>
                <a:gd name="f49" fmla="*/ f42 f31 1"/>
                <a:gd name="f50" fmla="cos 1 f47"/>
                <a:gd name="f51" fmla="sin 1 f47"/>
                <a:gd name="f52" fmla="*/ f45 f31 1"/>
                <a:gd name="f53" fmla="+- 0 0 f50"/>
                <a:gd name="f54" fmla="+- 0 0 f51"/>
                <a:gd name="f55" fmla="+- 0 0 f53"/>
                <a:gd name="f56" fmla="+- 0 0 f54"/>
                <a:gd name="f57" fmla="*/ f55 f43 1"/>
                <a:gd name="f58" fmla="*/ f56 f42 1"/>
                <a:gd name="f59" fmla="+- f46 0 f57"/>
                <a:gd name="f60" fmla="+- f46 f57 0"/>
                <a:gd name="f61" fmla="+- f45 0 f58"/>
                <a:gd name="f62" fmla="+- f45 f58 0"/>
                <a:gd name="f63" fmla="*/ f59 f31 1"/>
                <a:gd name="f64" fmla="*/ f61 f31 1"/>
                <a:gd name="f65" fmla="*/ f60 f31 1"/>
                <a:gd name="f66" fmla="*/ f62 f3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63" y="f64"/>
                </a:cxn>
                <a:cxn ang="f30">
                  <a:pos x="f63" y="f66"/>
                </a:cxn>
                <a:cxn ang="f30">
                  <a:pos x="f65" y="f66"/>
                </a:cxn>
                <a:cxn ang="f29">
                  <a:pos x="f65" y="f64"/>
                </a:cxn>
              </a:cxnLst>
              <a:rect l="f63" t="f64" r="f65" b="f66"/>
              <a:pathLst>
                <a:path>
                  <a:moveTo>
                    <a:pt x="f38" y="f52"/>
                  </a:moveTo>
                  <a:arcTo wR="f48" hR="f49" stAng="f1" swAng="f0"/>
                  <a:close/>
                </a:path>
              </a:pathLst>
            </a:custGeom>
            <a:solidFill>
              <a:srgbClr val="609BC4"/>
            </a:solidFill>
            <a:ln w="12701" cap="flat">
              <a:solidFill>
                <a:srgbClr val="FFFFFF"/>
              </a:solidFill>
              <a:prstDash val="solid"/>
              <a:miter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13" name="Forme libre 11">
              <a:extLst>
                <a:ext uri="{FF2B5EF4-FFF2-40B4-BE49-F238E27FC236}">
                  <a16:creationId xmlns:a16="http://schemas.microsoft.com/office/drawing/2014/main" id="{7FE5AA49-DF48-298B-D331-FE888C7B634F}"/>
                </a:ext>
              </a:extLst>
            </p:cNvPr>
            <p:cNvSpPr/>
            <p:nvPr/>
          </p:nvSpPr>
          <p:spPr>
            <a:xfrm>
              <a:off x="4430075" y="4788813"/>
              <a:ext cx="1282619" cy="618436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1282621"/>
                <a:gd name="f7" fmla="val 618432"/>
                <a:gd name="f8" fmla="+- 0 0 -90"/>
                <a:gd name="f9" fmla="*/ f3 1 1282621"/>
                <a:gd name="f10" fmla="*/ f4 1 618432"/>
                <a:gd name="f11" fmla="val f5"/>
                <a:gd name="f12" fmla="val f6"/>
                <a:gd name="f13" fmla="val f7"/>
                <a:gd name="f14" fmla="*/ f8 f0 1"/>
                <a:gd name="f15" fmla="+- f13 0 f11"/>
                <a:gd name="f16" fmla="+- f12 0 f11"/>
                <a:gd name="f17" fmla="*/ f14 1 f2"/>
                <a:gd name="f18" fmla="*/ f16 1 1282621"/>
                <a:gd name="f19" fmla="*/ f15 1 618432"/>
                <a:gd name="f20" fmla="*/ 0 f16 1"/>
                <a:gd name="f21" fmla="*/ 0 f15 1"/>
                <a:gd name="f22" fmla="*/ 1282621 f16 1"/>
                <a:gd name="f23" fmla="*/ 618432 f15 1"/>
                <a:gd name="f24" fmla="+- f17 0 f1"/>
                <a:gd name="f25" fmla="*/ f20 1 1282621"/>
                <a:gd name="f26" fmla="*/ f21 1 618432"/>
                <a:gd name="f27" fmla="*/ f22 1 1282621"/>
                <a:gd name="f28" fmla="*/ f23 1 618432"/>
                <a:gd name="f29" fmla="*/ f11 1 f18"/>
                <a:gd name="f30" fmla="*/ f12 1 f18"/>
                <a:gd name="f31" fmla="*/ f11 1 f19"/>
                <a:gd name="f32" fmla="*/ f13 1 f19"/>
                <a:gd name="f33" fmla="*/ f25 1 f18"/>
                <a:gd name="f34" fmla="*/ f26 1 f19"/>
                <a:gd name="f35" fmla="*/ f27 1 f18"/>
                <a:gd name="f36" fmla="*/ f28 1 f19"/>
                <a:gd name="f37" fmla="*/ f29 f9 1"/>
                <a:gd name="f38" fmla="*/ f30 f9 1"/>
                <a:gd name="f39" fmla="*/ f32 f10 1"/>
                <a:gd name="f40" fmla="*/ f31 f10 1"/>
                <a:gd name="f41" fmla="*/ f33 f9 1"/>
                <a:gd name="f42" fmla="*/ f34 f10 1"/>
                <a:gd name="f43" fmla="*/ f35 f9 1"/>
                <a:gd name="f44" fmla="*/ f36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4">
                  <a:pos x="f41" y="f42"/>
                </a:cxn>
                <a:cxn ang="f24">
                  <a:pos x="f43" y="f42"/>
                </a:cxn>
                <a:cxn ang="f24">
                  <a:pos x="f43" y="f44"/>
                </a:cxn>
                <a:cxn ang="f24">
                  <a:pos x="f41" y="f44"/>
                </a:cxn>
                <a:cxn ang="f24">
                  <a:pos x="f41" y="f42"/>
                </a:cxn>
              </a:cxnLst>
              <a:rect l="f37" t="f40" r="f38" b="f39"/>
              <a:pathLst>
                <a:path w="1282621" h="618432">
                  <a:moveTo>
                    <a:pt x="f5" y="f5"/>
                  </a:moveTo>
                  <a:lnTo>
                    <a:pt x="f6" y="f5"/>
                  </a:lnTo>
                  <a:lnTo>
                    <a:pt x="f6" y="f7"/>
                  </a:lnTo>
                  <a:lnTo>
                    <a:pt x="f5" y="f7"/>
                  </a:lnTo>
                  <a:lnTo>
                    <a:pt x="f5" y="f5"/>
                  </a:lnTo>
                  <a:close/>
                </a:path>
              </a:pathLst>
            </a:custGeom>
            <a:noFill/>
            <a:ln cap="flat">
              <a:noFill/>
              <a:prstDash val="solid"/>
            </a:ln>
          </p:spPr>
          <p:txBody>
            <a:bodyPr vert="horz" wrap="square" lIns="0" tIns="0" rIns="215999" bIns="0" anchor="ctr" anchorCtr="0" compatLnSpc="1">
              <a:noAutofit/>
            </a:bodyPr>
            <a:lstStyle/>
            <a:p>
              <a:pPr algn="r" defTabSz="533396">
                <a:lnSpc>
                  <a:spcPct val="90000"/>
                </a:lnSpc>
                <a:spcAft>
                  <a:spcPts val="50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fr-FR" sz="1200">
                  <a:solidFill>
                    <a:srgbClr val="609BC4"/>
                  </a:solidFill>
                  <a:latin typeface="Open Sans" pitchFamily="2"/>
                  <a:ea typeface="Open Sans" pitchFamily="2"/>
                  <a:cs typeface="Open Sans" pitchFamily="2"/>
                </a:rPr>
                <a:t>18/04/22</a:t>
              </a:r>
            </a:p>
            <a:p>
              <a:pPr algn="r" defTabSz="533396">
                <a:lnSpc>
                  <a:spcPct val="90000"/>
                </a:lnSpc>
                <a:spcAft>
                  <a:spcPts val="50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fr-FR" sz="1200">
                  <a:solidFill>
                    <a:srgbClr val="609BC4"/>
                  </a:solidFill>
                  <a:latin typeface="Open Sans" pitchFamily="2"/>
                  <a:ea typeface="Open Sans" pitchFamily="2"/>
                  <a:cs typeface="Open Sans" pitchFamily="2"/>
                </a:rPr>
                <a:t>TEXT…</a:t>
              </a: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62C28D89-973D-1F79-8DE2-9C030D85A2CF}"/>
                </a:ext>
              </a:extLst>
            </p:cNvPr>
            <p:cNvSpPr/>
            <p:nvPr/>
          </p:nvSpPr>
          <p:spPr>
            <a:xfrm rot="17699996">
              <a:off x="5008057" y="3303600"/>
              <a:ext cx="1282619" cy="618436"/>
            </a:xfrm>
            <a:prstGeom prst="rect">
              <a:avLst/>
            </a:prstGeom>
            <a:noFill/>
            <a:ln cap="flat">
              <a:noFill/>
              <a:prstDash val="solid"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15" name="Forme libre 13">
              <a:extLst>
                <a:ext uri="{FF2B5EF4-FFF2-40B4-BE49-F238E27FC236}">
                  <a16:creationId xmlns:a16="http://schemas.microsoft.com/office/drawing/2014/main" id="{C6D0754A-1866-7E62-470A-0F788369BDE5}"/>
                </a:ext>
              </a:extLst>
            </p:cNvPr>
            <p:cNvSpPr/>
            <p:nvPr/>
          </p:nvSpPr>
          <p:spPr>
            <a:xfrm>
              <a:off x="6324520" y="4207959"/>
              <a:ext cx="498658" cy="498658"/>
            </a:xfrm>
            <a:custGeom>
              <a:avLst/>
              <a:gdLst>
                <a:gd name="f0" fmla="val 21600000"/>
                <a:gd name="f1" fmla="val 10800000"/>
                <a:gd name="f2" fmla="val 54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+- 0 0 -360"/>
                <a:gd name="f10" fmla="+- 0 0 -180"/>
                <a:gd name="f11" fmla="abs f4"/>
                <a:gd name="f12" fmla="abs f5"/>
                <a:gd name="f13" fmla="abs f6"/>
                <a:gd name="f14" fmla="val f7"/>
                <a:gd name="f15" fmla="+- 2700000 f2 0"/>
                <a:gd name="f16" fmla="*/ f9 f1 1"/>
                <a:gd name="f17" fmla="*/ f10 f1 1"/>
                <a:gd name="f18" fmla="?: f11 f4 1"/>
                <a:gd name="f19" fmla="?: f12 f5 1"/>
                <a:gd name="f20" fmla="?: f13 f6 1"/>
                <a:gd name="f21" fmla="*/ f15 f8 1"/>
                <a:gd name="f22" fmla="*/ f16 1 f3"/>
                <a:gd name="f23" fmla="*/ f17 1 f3"/>
                <a:gd name="f24" fmla="*/ f18 1 21600"/>
                <a:gd name="f25" fmla="*/ f19 1 21600"/>
                <a:gd name="f26" fmla="*/ 21600 f18 1"/>
                <a:gd name="f27" fmla="*/ 21600 f19 1"/>
                <a:gd name="f28" fmla="*/ f21 1 f1"/>
                <a:gd name="f29" fmla="+- f22 0 f2"/>
                <a:gd name="f30" fmla="+- f23 0 f2"/>
                <a:gd name="f31" fmla="min f25 f24"/>
                <a:gd name="f32" fmla="*/ f26 1 f20"/>
                <a:gd name="f33" fmla="*/ f27 1 f20"/>
                <a:gd name="f34" fmla="+- 0 0 f28"/>
                <a:gd name="f35" fmla="val f32"/>
                <a:gd name="f36" fmla="val f33"/>
                <a:gd name="f37" fmla="+- 0 0 f34"/>
                <a:gd name="f38" fmla="*/ f14 f31 1"/>
                <a:gd name="f39" fmla="+- f36 0 f14"/>
                <a:gd name="f40" fmla="+- f35 0 f14"/>
                <a:gd name="f41" fmla="*/ f37 f1 1"/>
                <a:gd name="f42" fmla="*/ f39 1 2"/>
                <a:gd name="f43" fmla="*/ f40 1 2"/>
                <a:gd name="f44" fmla="*/ f41 1 f8"/>
                <a:gd name="f45" fmla="+- f14 f42 0"/>
                <a:gd name="f46" fmla="+- f14 f43 0"/>
                <a:gd name="f47" fmla="+- f44 0 f2"/>
                <a:gd name="f48" fmla="*/ f43 f31 1"/>
                <a:gd name="f49" fmla="*/ f42 f31 1"/>
                <a:gd name="f50" fmla="cos 1 f47"/>
                <a:gd name="f51" fmla="sin 1 f47"/>
                <a:gd name="f52" fmla="*/ f45 f31 1"/>
                <a:gd name="f53" fmla="+- 0 0 f50"/>
                <a:gd name="f54" fmla="+- 0 0 f51"/>
                <a:gd name="f55" fmla="+- 0 0 f53"/>
                <a:gd name="f56" fmla="+- 0 0 f54"/>
                <a:gd name="f57" fmla="*/ f55 f43 1"/>
                <a:gd name="f58" fmla="*/ f56 f42 1"/>
                <a:gd name="f59" fmla="+- f46 0 f57"/>
                <a:gd name="f60" fmla="+- f46 f57 0"/>
                <a:gd name="f61" fmla="+- f45 0 f58"/>
                <a:gd name="f62" fmla="+- f45 f58 0"/>
                <a:gd name="f63" fmla="*/ f59 f31 1"/>
                <a:gd name="f64" fmla="*/ f61 f31 1"/>
                <a:gd name="f65" fmla="*/ f60 f31 1"/>
                <a:gd name="f66" fmla="*/ f62 f3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63" y="f64"/>
                </a:cxn>
                <a:cxn ang="f30">
                  <a:pos x="f63" y="f66"/>
                </a:cxn>
                <a:cxn ang="f30">
                  <a:pos x="f65" y="f66"/>
                </a:cxn>
                <a:cxn ang="f29">
                  <a:pos x="f65" y="f64"/>
                </a:cxn>
              </a:cxnLst>
              <a:rect l="f63" t="f64" r="f65" b="f66"/>
              <a:pathLst>
                <a:path>
                  <a:moveTo>
                    <a:pt x="f38" y="f52"/>
                  </a:moveTo>
                  <a:arcTo wR="f48" hR="f49" stAng="f1" swAng="f0"/>
                  <a:close/>
                </a:path>
              </a:pathLst>
            </a:custGeom>
            <a:solidFill>
              <a:schemeClr val="accent4"/>
            </a:solidFill>
            <a:ln w="12701" cap="flat">
              <a:solidFill>
                <a:srgbClr val="FFFFFF"/>
              </a:solidFill>
              <a:prstDash val="solid"/>
              <a:miter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16" name="Forme libre 14">
              <a:extLst>
                <a:ext uri="{FF2B5EF4-FFF2-40B4-BE49-F238E27FC236}">
                  <a16:creationId xmlns:a16="http://schemas.microsoft.com/office/drawing/2014/main" id="{09F0F839-F31D-37A2-6A33-6B1F3CCC4947}"/>
                </a:ext>
              </a:extLst>
            </p:cNvPr>
            <p:cNvSpPr/>
            <p:nvPr/>
          </p:nvSpPr>
          <p:spPr>
            <a:xfrm>
              <a:off x="5631368" y="4799018"/>
              <a:ext cx="1282619" cy="618436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1282621"/>
                <a:gd name="f7" fmla="val 618432"/>
                <a:gd name="f8" fmla="+- 0 0 -90"/>
                <a:gd name="f9" fmla="*/ f3 1 1282621"/>
                <a:gd name="f10" fmla="*/ f4 1 618432"/>
                <a:gd name="f11" fmla="val f5"/>
                <a:gd name="f12" fmla="val f6"/>
                <a:gd name="f13" fmla="val f7"/>
                <a:gd name="f14" fmla="*/ f8 f0 1"/>
                <a:gd name="f15" fmla="+- f13 0 f11"/>
                <a:gd name="f16" fmla="+- f12 0 f11"/>
                <a:gd name="f17" fmla="*/ f14 1 f2"/>
                <a:gd name="f18" fmla="*/ f16 1 1282621"/>
                <a:gd name="f19" fmla="*/ f15 1 618432"/>
                <a:gd name="f20" fmla="*/ 0 f16 1"/>
                <a:gd name="f21" fmla="*/ 0 f15 1"/>
                <a:gd name="f22" fmla="*/ 1282621 f16 1"/>
                <a:gd name="f23" fmla="*/ 618432 f15 1"/>
                <a:gd name="f24" fmla="+- f17 0 f1"/>
                <a:gd name="f25" fmla="*/ f20 1 1282621"/>
                <a:gd name="f26" fmla="*/ f21 1 618432"/>
                <a:gd name="f27" fmla="*/ f22 1 1282621"/>
                <a:gd name="f28" fmla="*/ f23 1 618432"/>
                <a:gd name="f29" fmla="*/ f11 1 f18"/>
                <a:gd name="f30" fmla="*/ f12 1 f18"/>
                <a:gd name="f31" fmla="*/ f11 1 f19"/>
                <a:gd name="f32" fmla="*/ f13 1 f19"/>
                <a:gd name="f33" fmla="*/ f25 1 f18"/>
                <a:gd name="f34" fmla="*/ f26 1 f19"/>
                <a:gd name="f35" fmla="*/ f27 1 f18"/>
                <a:gd name="f36" fmla="*/ f28 1 f19"/>
                <a:gd name="f37" fmla="*/ f29 f9 1"/>
                <a:gd name="f38" fmla="*/ f30 f9 1"/>
                <a:gd name="f39" fmla="*/ f32 f10 1"/>
                <a:gd name="f40" fmla="*/ f31 f10 1"/>
                <a:gd name="f41" fmla="*/ f33 f9 1"/>
                <a:gd name="f42" fmla="*/ f34 f10 1"/>
                <a:gd name="f43" fmla="*/ f35 f9 1"/>
                <a:gd name="f44" fmla="*/ f36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4">
                  <a:pos x="f41" y="f42"/>
                </a:cxn>
                <a:cxn ang="f24">
                  <a:pos x="f43" y="f42"/>
                </a:cxn>
                <a:cxn ang="f24">
                  <a:pos x="f43" y="f44"/>
                </a:cxn>
                <a:cxn ang="f24">
                  <a:pos x="f41" y="f44"/>
                </a:cxn>
                <a:cxn ang="f24">
                  <a:pos x="f41" y="f42"/>
                </a:cxn>
              </a:cxnLst>
              <a:rect l="f37" t="f40" r="f38" b="f39"/>
              <a:pathLst>
                <a:path w="1282621" h="618432">
                  <a:moveTo>
                    <a:pt x="f5" y="f5"/>
                  </a:moveTo>
                  <a:lnTo>
                    <a:pt x="f6" y="f5"/>
                  </a:lnTo>
                  <a:lnTo>
                    <a:pt x="f6" y="f7"/>
                  </a:lnTo>
                  <a:lnTo>
                    <a:pt x="f5" y="f7"/>
                  </a:lnTo>
                  <a:lnTo>
                    <a:pt x="f5" y="f5"/>
                  </a:lnTo>
                  <a:close/>
                </a:path>
              </a:pathLst>
            </a:custGeom>
            <a:noFill/>
            <a:ln cap="flat">
              <a:noFill/>
              <a:prstDash val="solid"/>
            </a:ln>
          </p:spPr>
          <p:txBody>
            <a:bodyPr vert="horz" wrap="square" lIns="107999" tIns="0" rIns="215999" bIns="0" anchor="ctr" anchorCtr="0" compatLnSpc="1">
              <a:noAutofit/>
            </a:bodyPr>
            <a:lstStyle/>
            <a:p>
              <a:pPr algn="r" defTabSz="533396">
                <a:lnSpc>
                  <a:spcPct val="90000"/>
                </a:lnSpc>
                <a:spcAft>
                  <a:spcPts val="50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fr-FR" sz="1200">
                  <a:solidFill>
                    <a:schemeClr val="accent4"/>
                  </a:solidFill>
                  <a:latin typeface="Open Sans" pitchFamily="2"/>
                  <a:ea typeface="Open Sans" pitchFamily="2"/>
                  <a:cs typeface="Open Sans" pitchFamily="2"/>
                </a:rPr>
                <a:t>05/08/22</a:t>
              </a:r>
            </a:p>
            <a:p>
              <a:pPr algn="r" defTabSz="533396">
                <a:lnSpc>
                  <a:spcPct val="90000"/>
                </a:lnSpc>
                <a:spcAft>
                  <a:spcPts val="50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fr-FR" sz="1200">
                  <a:solidFill>
                    <a:schemeClr val="accent4"/>
                  </a:solidFill>
                  <a:latin typeface="Open Sans" pitchFamily="2"/>
                  <a:ea typeface="Open Sans" pitchFamily="2"/>
                  <a:cs typeface="Open Sans" pitchFamily="2"/>
                </a:rPr>
                <a:t>TEXT…</a:t>
              </a: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8CAA5010-C32D-2383-751B-FB628FC73874}"/>
                </a:ext>
              </a:extLst>
            </p:cNvPr>
            <p:cNvSpPr/>
            <p:nvPr/>
          </p:nvSpPr>
          <p:spPr>
            <a:xfrm rot="17699996">
              <a:off x="5716918" y="3303600"/>
              <a:ext cx="1282619" cy="618436"/>
            </a:xfrm>
            <a:prstGeom prst="rect">
              <a:avLst/>
            </a:prstGeom>
            <a:noFill/>
            <a:ln cap="flat">
              <a:noFill/>
              <a:prstDash val="solid"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18" name="Forme libre 16">
              <a:extLst>
                <a:ext uri="{FF2B5EF4-FFF2-40B4-BE49-F238E27FC236}">
                  <a16:creationId xmlns:a16="http://schemas.microsoft.com/office/drawing/2014/main" id="{1B6473EC-E14B-2F33-FFC7-54B8DF4F5E73}"/>
                </a:ext>
              </a:extLst>
            </p:cNvPr>
            <p:cNvSpPr/>
            <p:nvPr/>
          </p:nvSpPr>
          <p:spPr>
            <a:xfrm>
              <a:off x="7411147" y="4594155"/>
              <a:ext cx="208848" cy="208848"/>
            </a:xfrm>
            <a:custGeom>
              <a:avLst>
                <a:gd name="f8" fmla="val 50000"/>
              </a:avLst>
              <a:gdLst>
                <a:gd name="f1" fmla="val 10800000"/>
                <a:gd name="f2" fmla="val 54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val 50000"/>
                <a:gd name="f9" fmla="+- 0 0 -360"/>
                <a:gd name="f10" fmla="+- 0 0 -270"/>
                <a:gd name="f11" fmla="+- 0 0 -180"/>
                <a:gd name="f12" fmla="abs f4"/>
                <a:gd name="f13" fmla="abs f5"/>
                <a:gd name="f14" fmla="abs f6"/>
                <a:gd name="f15" fmla="val f7"/>
                <a:gd name="f16" fmla="val f8"/>
                <a:gd name="f17" fmla="*/ f9 f1 1"/>
                <a:gd name="f18" fmla="*/ f10 f1 1"/>
                <a:gd name="f19" fmla="*/ f11 f1 1"/>
                <a:gd name="f20" fmla="?: f12 f4 1"/>
                <a:gd name="f21" fmla="?: f13 f5 1"/>
                <a:gd name="f22" fmla="?: f14 f6 1"/>
                <a:gd name="f23" fmla="*/ f17 1 f3"/>
                <a:gd name="f24" fmla="*/ f18 1 f3"/>
                <a:gd name="f25" fmla="*/ f19 1 f3"/>
                <a:gd name="f26" fmla="*/ f20 1 21600"/>
                <a:gd name="f27" fmla="*/ f21 1 21600"/>
                <a:gd name="f28" fmla="*/ 21600 f20 1"/>
                <a:gd name="f29" fmla="*/ 21600 f21 1"/>
                <a:gd name="f30" fmla="+- f23 0 f2"/>
                <a:gd name="f31" fmla="+- f24 0 f2"/>
                <a:gd name="f32" fmla="+- f25 0 f2"/>
                <a:gd name="f33" fmla="min f27 f26"/>
                <a:gd name="f34" fmla="*/ f28 1 f22"/>
                <a:gd name="f35" fmla="*/ f29 1 f22"/>
                <a:gd name="f36" fmla="val f34"/>
                <a:gd name="f37" fmla="val f35"/>
                <a:gd name="f38" fmla="*/ f15 f33 1"/>
                <a:gd name="f39" fmla="+- f37 0 f15"/>
                <a:gd name="f40" fmla="+- f36 0 f15"/>
                <a:gd name="f41" fmla="*/ f37 f33 1"/>
                <a:gd name="f42" fmla="*/ f36 f33 1"/>
                <a:gd name="f43" fmla="*/ f39 1 2"/>
                <a:gd name="f44" fmla="min f40 f39"/>
                <a:gd name="f45" fmla="+- f15 f43 0"/>
                <a:gd name="f46" fmla="*/ f44 f16 1"/>
                <a:gd name="f47" fmla="*/ f46 1 100000"/>
                <a:gd name="f48" fmla="*/ f45 f33 1"/>
                <a:gd name="f49" fmla="+- f36 0 f47"/>
                <a:gd name="f50" fmla="*/ f47 f33 1"/>
                <a:gd name="f51" fmla="*/ f49 1 2"/>
                <a:gd name="f52" fmla="+- f49 0 f47"/>
                <a:gd name="f53" fmla="*/ f49 f33 1"/>
                <a:gd name="f54" fmla="?: f52 f47 f15"/>
                <a:gd name="f55" fmla="?: f52 f49 f36"/>
                <a:gd name="f56" fmla="*/ f51 f33 1"/>
                <a:gd name="f57" fmla="*/ f54 f33 1"/>
                <a:gd name="f58" fmla="*/ f55 f3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30">
                  <a:pos x="f56" y="f38"/>
                </a:cxn>
                <a:cxn ang="f31">
                  <a:pos x="f50" y="f48"/>
                </a:cxn>
                <a:cxn ang="f32">
                  <a:pos x="f56" y="f41"/>
                </a:cxn>
              </a:cxnLst>
              <a:rect l="f57" t="f38" r="f58" b="f41"/>
              <a:pathLst>
                <a:path>
                  <a:moveTo>
                    <a:pt x="f38" y="f38"/>
                  </a:moveTo>
                  <a:lnTo>
                    <a:pt x="f53" y="f38"/>
                  </a:lnTo>
                  <a:lnTo>
                    <a:pt x="f42" y="f48"/>
                  </a:lnTo>
                  <a:lnTo>
                    <a:pt x="f53" y="f41"/>
                  </a:lnTo>
                  <a:lnTo>
                    <a:pt x="f38" y="f41"/>
                  </a:lnTo>
                  <a:lnTo>
                    <a:pt x="f50" y="f48"/>
                  </a:lnTo>
                  <a:close/>
                </a:path>
              </a:pathLst>
            </a:custGeom>
            <a:solidFill>
              <a:srgbClr val="2E5C9A"/>
            </a:solidFill>
            <a:ln w="12701" cap="flat">
              <a:solidFill>
                <a:srgbClr val="FFFFFF"/>
              </a:solidFill>
              <a:prstDash val="solid"/>
              <a:miter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19" name="Forme libre 17">
              <a:extLst>
                <a:ext uri="{FF2B5EF4-FFF2-40B4-BE49-F238E27FC236}">
                  <a16:creationId xmlns:a16="http://schemas.microsoft.com/office/drawing/2014/main" id="{5F8FF2BC-B962-D297-23A9-3B8769DF394E}"/>
                </a:ext>
              </a:extLst>
            </p:cNvPr>
            <p:cNvSpPr/>
            <p:nvPr/>
          </p:nvSpPr>
          <p:spPr>
            <a:xfrm rot="17699996">
              <a:off x="5622781" y="5009386"/>
              <a:ext cx="1282619" cy="618436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1282621"/>
                <a:gd name="f7" fmla="val 618432"/>
                <a:gd name="f8" fmla="+- 0 0 -90"/>
                <a:gd name="f9" fmla="*/ f3 1 1282621"/>
                <a:gd name="f10" fmla="*/ f4 1 618432"/>
                <a:gd name="f11" fmla="val f5"/>
                <a:gd name="f12" fmla="val f6"/>
                <a:gd name="f13" fmla="val f7"/>
                <a:gd name="f14" fmla="*/ f8 f0 1"/>
                <a:gd name="f15" fmla="+- f13 0 f11"/>
                <a:gd name="f16" fmla="+- f12 0 f11"/>
                <a:gd name="f17" fmla="*/ f14 1 f2"/>
                <a:gd name="f18" fmla="*/ f16 1 1282621"/>
                <a:gd name="f19" fmla="*/ f15 1 618432"/>
                <a:gd name="f20" fmla="*/ 0 f16 1"/>
                <a:gd name="f21" fmla="*/ 0 f15 1"/>
                <a:gd name="f22" fmla="*/ 1282621 f16 1"/>
                <a:gd name="f23" fmla="*/ 618432 f15 1"/>
                <a:gd name="f24" fmla="+- f17 0 f1"/>
                <a:gd name="f25" fmla="*/ f20 1 1282621"/>
                <a:gd name="f26" fmla="*/ f21 1 618432"/>
                <a:gd name="f27" fmla="*/ f22 1 1282621"/>
                <a:gd name="f28" fmla="*/ f23 1 618432"/>
                <a:gd name="f29" fmla="*/ f11 1 f18"/>
                <a:gd name="f30" fmla="*/ f12 1 f18"/>
                <a:gd name="f31" fmla="*/ f11 1 f19"/>
                <a:gd name="f32" fmla="*/ f13 1 f19"/>
                <a:gd name="f33" fmla="*/ f25 1 f18"/>
                <a:gd name="f34" fmla="*/ f26 1 f19"/>
                <a:gd name="f35" fmla="*/ f27 1 f18"/>
                <a:gd name="f36" fmla="*/ f28 1 f19"/>
                <a:gd name="f37" fmla="*/ f29 f9 1"/>
                <a:gd name="f38" fmla="*/ f30 f9 1"/>
                <a:gd name="f39" fmla="*/ f32 f10 1"/>
                <a:gd name="f40" fmla="*/ f31 f10 1"/>
                <a:gd name="f41" fmla="*/ f33 f9 1"/>
                <a:gd name="f42" fmla="*/ f34 f10 1"/>
                <a:gd name="f43" fmla="*/ f35 f9 1"/>
                <a:gd name="f44" fmla="*/ f36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4">
                  <a:pos x="f41" y="f42"/>
                </a:cxn>
                <a:cxn ang="f24">
                  <a:pos x="f43" y="f42"/>
                </a:cxn>
                <a:cxn ang="f24">
                  <a:pos x="f43" y="f44"/>
                </a:cxn>
                <a:cxn ang="f24">
                  <a:pos x="f41" y="f44"/>
                </a:cxn>
                <a:cxn ang="f24">
                  <a:pos x="f41" y="f42"/>
                </a:cxn>
              </a:cxnLst>
              <a:rect l="f37" t="f40" r="f38" b="f39"/>
              <a:pathLst>
                <a:path w="1282621" h="618432">
                  <a:moveTo>
                    <a:pt x="f5" y="f5"/>
                  </a:moveTo>
                  <a:lnTo>
                    <a:pt x="f6" y="f5"/>
                  </a:lnTo>
                  <a:lnTo>
                    <a:pt x="f6" y="f7"/>
                  </a:lnTo>
                  <a:lnTo>
                    <a:pt x="f5" y="f7"/>
                  </a:lnTo>
                  <a:lnTo>
                    <a:pt x="f5" y="f5"/>
                  </a:lnTo>
                  <a:close/>
                </a:path>
              </a:pathLst>
            </a:custGeom>
            <a:noFill/>
            <a:ln cap="flat">
              <a:noFill/>
              <a:prstDash val="solid"/>
            </a:ln>
          </p:spPr>
          <p:txBody>
            <a:bodyPr vert="horz" wrap="square" lIns="0" tIns="0" rIns="91440" bIns="0" anchor="ctr" anchorCtr="0" compatLnSpc="1">
              <a:noAutofit/>
            </a:bodyPr>
            <a:lstStyle/>
            <a:p>
              <a:pPr algn="r" defTabSz="1600200">
                <a:lnSpc>
                  <a:spcPct val="90000"/>
                </a:lnSpc>
                <a:spcAft>
                  <a:spcPts val="150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fr-FR" sz="3600">
                <a:solidFill>
                  <a:srgbClr val="003399"/>
                </a:solidFill>
                <a:latin typeface="Open Sans "/>
              </a:endParaRP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6C9B9D10-1CE5-B30E-2B5E-EA1A879049D1}"/>
                </a:ext>
              </a:extLst>
            </p:cNvPr>
            <p:cNvSpPr/>
            <p:nvPr/>
          </p:nvSpPr>
          <p:spPr>
            <a:xfrm rot="17699996">
              <a:off x="6425770" y="3303600"/>
              <a:ext cx="1282619" cy="618436"/>
            </a:xfrm>
            <a:prstGeom prst="rect">
              <a:avLst/>
            </a:prstGeom>
            <a:noFill/>
            <a:ln cap="flat">
              <a:noFill/>
              <a:prstDash val="solid"/>
            </a:ln>
          </p:spPr>
          <p:txBody>
            <a:bodyPr lIns="0" tIns="0" rIns="0" bIns="0"/>
            <a:lstStyle/>
            <a:p>
              <a:endParaRPr lang="fr-FR"/>
            </a:p>
          </p:txBody>
        </p:sp>
      </p:grpSp>
      <p:cxnSp>
        <p:nvCxnSpPr>
          <p:cNvPr id="21" name="Connecteur droit avec flèche 3">
            <a:extLst>
              <a:ext uri="{FF2B5EF4-FFF2-40B4-BE49-F238E27FC236}">
                <a16:creationId xmlns:a16="http://schemas.microsoft.com/office/drawing/2014/main" id="{516BDBBB-F896-F3C1-5253-A3E918588E3B}"/>
              </a:ext>
            </a:extLst>
          </p:cNvPr>
          <p:cNvCxnSpPr/>
          <p:nvPr/>
        </p:nvCxnSpPr>
        <p:spPr>
          <a:xfrm>
            <a:off x="2947894" y="4693011"/>
            <a:ext cx="6119906" cy="0"/>
          </a:xfrm>
          <a:prstGeom prst="straightConnector1">
            <a:avLst/>
          </a:prstGeom>
          <a:noFill/>
          <a:ln w="9528" cap="flat">
            <a:solidFill>
              <a:srgbClr val="2E5C9A"/>
            </a:solidFill>
            <a:custDash>
              <a:ds d="299906" sp="299906"/>
            </a:custDash>
            <a:round/>
          </a:ln>
        </p:spPr>
      </p:cxnSp>
    </p:spTree>
    <p:extLst>
      <p:ext uri="{BB962C8B-B14F-4D97-AF65-F5344CB8AC3E}">
        <p14:creationId xmlns:p14="http://schemas.microsoft.com/office/powerpoint/2010/main" val="14239953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EB1E0A-461C-471D-DA3D-4AA804161D7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529539" y="2130423"/>
            <a:ext cx="7772401" cy="1791872"/>
          </a:xfrm>
        </p:spPr>
        <p:txBody>
          <a:bodyPr>
            <a:normAutofit/>
          </a:bodyPr>
          <a:lstStyle/>
          <a:p>
            <a:r>
              <a:rPr lang="en-GB" dirty="0"/>
              <a:t>Title, Open Sans Bold.</a:t>
            </a:r>
            <a:br>
              <a:rPr lang="en-GB" dirty="0"/>
            </a:br>
            <a:r>
              <a:rPr lang="en-GB" sz="2800" b="0" dirty="0">
                <a:solidFill>
                  <a:schemeClr val="accent4"/>
                </a:solidFill>
              </a:rPr>
              <a:t>Brussels, 29 June 2023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90257C5B-097A-B13F-B3B6-42F9E33F8EAD}"/>
              </a:ext>
            </a:extLst>
          </p:cNvPr>
          <p:cNvSpPr txBox="1">
            <a:spLocks/>
          </p:cNvSpPr>
          <p:nvPr/>
        </p:nvSpPr>
        <p:spPr>
          <a:xfrm>
            <a:off x="3529540" y="3922295"/>
            <a:ext cx="7772400" cy="1500182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rmAutofit/>
          </a:bodyPr>
          <a:lstStyle>
            <a:lvl1pPr marL="0" marR="0" lvl="0" indent="0" algn="r" defTabSz="457200" rtl="0" eaLnBrk="1" fontAlgn="auto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ct val="100000"/>
              <a:buFont typeface="Arial"/>
              <a:buNone/>
              <a:tabLst/>
              <a:defRPr lang="fr-FR" sz="2000" b="0" i="0" u="none" strike="noStrike" kern="1200" cap="none" spc="0" baseline="0">
                <a:solidFill>
                  <a:schemeClr val="accent3"/>
                </a:solidFill>
                <a:uFillTx/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  <a:lvl2pPr marL="742950" marR="0" lvl="1" indent="-285750" algn="l" defTabSz="457200" rtl="0" eaLnBrk="1" fontAlgn="auto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SzPct val="100000"/>
              <a:buFont typeface="Arial"/>
              <a:buChar char="–"/>
              <a:tabLst/>
              <a:defRPr lang="fr-FR" sz="2000" b="0" i="0" u="none" strike="noStrike" kern="1200" cap="none" spc="0" baseline="0">
                <a:solidFill>
                  <a:schemeClr val="tx1"/>
                </a:solidFill>
                <a:uFillTx/>
                <a:latin typeface="Open Sans" pitchFamily="2" charset="0"/>
                <a:ea typeface="Open Sans" pitchFamily="2" charset="0"/>
                <a:cs typeface="Open Sans" pitchFamily="2" charset="0"/>
              </a:defRPr>
            </a:lvl2pPr>
            <a:lvl3pPr marL="1143000" marR="0" lvl="2" indent="-228600" algn="l" defTabSz="457200" rtl="0" eaLnBrk="1" fontAlgn="auto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Font typeface="Arial"/>
              <a:buChar char="•"/>
              <a:tabLst/>
              <a:defRPr lang="fr-FR" sz="1800" b="0" i="0" u="none" strike="noStrike" kern="1200" cap="none" spc="0" baseline="0">
                <a:solidFill>
                  <a:schemeClr val="tx1"/>
                </a:solidFill>
                <a:uFillTx/>
                <a:latin typeface="Open Sans" pitchFamily="2" charset="0"/>
                <a:ea typeface="Open Sans" pitchFamily="2" charset="0"/>
                <a:cs typeface="Open Sans" pitchFamily="2" charset="0"/>
              </a:defRPr>
            </a:lvl3pPr>
            <a:lvl4pPr marL="1600200" marR="0" lvl="3" indent="-228600" algn="l" defTabSz="457200" rtl="0" eaLnBrk="1" fontAlgn="auto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ct val="100000"/>
              <a:buFont typeface="Arial"/>
              <a:buChar char="–"/>
              <a:tabLst/>
              <a:defRPr lang="fr-FR" sz="1600" b="0" i="0" u="none" strike="noStrike" kern="1200" cap="none" spc="0" baseline="0">
                <a:solidFill>
                  <a:schemeClr val="tx1"/>
                </a:solidFill>
                <a:uFillTx/>
                <a:latin typeface="Open Sans" pitchFamily="2" charset="0"/>
                <a:ea typeface="Open Sans" pitchFamily="2" charset="0"/>
                <a:cs typeface="Open Sans" pitchFamily="2" charset="0"/>
              </a:defRPr>
            </a:lvl4pPr>
            <a:lvl5pPr marL="2057400" marR="0" lvl="4" indent="-228600" algn="l" defTabSz="457200" rtl="0" eaLnBrk="1" fontAlgn="auto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ct val="100000"/>
              <a:buFont typeface="Arial"/>
              <a:buChar char="»"/>
              <a:tabLst/>
              <a:defRPr lang="fr-FR" sz="1600" b="0" i="0" u="none" strike="noStrike" kern="1200" cap="none" spc="0" baseline="0">
                <a:solidFill>
                  <a:schemeClr val="tx1"/>
                </a:solidFill>
                <a:uFillTx/>
                <a:latin typeface="Open Sans" pitchFamily="2" charset="0"/>
                <a:ea typeface="Open Sans" pitchFamily="2" charset="0"/>
                <a:cs typeface="Open Sans" pitchFamily="2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b="1"/>
              <a:t>Jean Schmit</a:t>
            </a:r>
            <a:r>
              <a:rPr lang="de-DE"/>
              <a:t>, Senior Managing Partner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678737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7DE44E-5D61-3B2C-84F8-98E0AC52E0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Title, Open Sans Bold.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8C7686-EFC5-C3FD-492A-C9B61F3CBB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>
                <a:solidFill>
                  <a:schemeClr val="tx1"/>
                </a:solidFill>
              </a:rPr>
              <a:t>Introduction Text, Open Sans Regular.</a:t>
            </a:r>
          </a:p>
          <a:p>
            <a:pPr marL="0" indent="0">
              <a:buNone/>
            </a:pPr>
            <a:endParaRPr lang="en-GB" dirty="0">
              <a:solidFill>
                <a:schemeClr val="tx1"/>
              </a:solidFill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/>
                </a:solidFill>
              </a:rPr>
              <a:t>Item 1</a:t>
            </a:r>
          </a:p>
          <a:p>
            <a:pPr marL="457200" lvl="1" indent="0">
              <a:buNone/>
            </a:pPr>
            <a:endParaRPr lang="en-GB" dirty="0">
              <a:solidFill>
                <a:schemeClr val="tx1"/>
              </a:solidFill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/>
                </a:solidFill>
              </a:rPr>
              <a:t>Item 2</a:t>
            </a:r>
          </a:p>
          <a:p>
            <a:pPr marL="457200" lvl="1" indent="0">
              <a:buNone/>
            </a:pPr>
            <a:endParaRPr lang="en-GB" dirty="0">
              <a:solidFill>
                <a:schemeClr val="tx1"/>
              </a:solidFill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/>
                </a:solidFill>
              </a:rPr>
              <a:t>Item 3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GB" dirty="0">
              <a:solidFill>
                <a:schemeClr val="tx1"/>
              </a:solidFill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/>
                </a:solidFill>
              </a:rPr>
              <a:t>Etc.</a:t>
            </a:r>
          </a:p>
        </p:txBody>
      </p:sp>
    </p:spTree>
    <p:extLst>
      <p:ext uri="{BB962C8B-B14F-4D97-AF65-F5344CB8AC3E}">
        <p14:creationId xmlns:p14="http://schemas.microsoft.com/office/powerpoint/2010/main" val="14549505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29437-29C1-1A5D-6ECF-42D767F17A91}"/>
              </a:ext>
            </a:extLst>
          </p:cNvPr>
          <p:cNvSpPr txBox="1">
            <a:spLocks/>
          </p:cNvSpPr>
          <p:nvPr/>
        </p:nvSpPr>
        <p:spPr>
          <a:xfrm>
            <a:off x="3529539" y="2130423"/>
            <a:ext cx="7772401" cy="2188915"/>
          </a:xfrm>
          <a:prstGeom prst="rect">
            <a:avLst/>
          </a:prstGeom>
        </p:spPr>
        <p:txBody>
          <a:bodyPr/>
          <a:lstStyle>
            <a:lvl1pPr marL="0" marR="0" lvl="0" indent="0" algn="l" defTabSz="457200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3200" b="1" i="0" u="none" strike="noStrike" kern="1200" cap="none" spc="0" baseline="0">
                <a:solidFill>
                  <a:schemeClr val="accent4"/>
                </a:solidFill>
                <a:uFillTx/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pPr algn="r"/>
            <a:r>
              <a:rPr lang="en-GB" sz="3800" dirty="0">
                <a:solidFill>
                  <a:schemeClr val="tx1"/>
                </a:solidFill>
              </a:rPr>
              <a:t>Transition,</a:t>
            </a:r>
          </a:p>
          <a:p>
            <a:pPr algn="r"/>
            <a:r>
              <a:rPr lang="en-GB" sz="3800" dirty="0">
                <a:solidFill>
                  <a:schemeClr val="accent3"/>
                </a:solidFill>
              </a:rPr>
              <a:t>Open Sans Bold.</a:t>
            </a:r>
          </a:p>
        </p:txBody>
      </p:sp>
    </p:spTree>
    <p:extLst>
      <p:ext uri="{BB962C8B-B14F-4D97-AF65-F5344CB8AC3E}">
        <p14:creationId xmlns:p14="http://schemas.microsoft.com/office/powerpoint/2010/main" val="1166788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2C691-D224-6873-FA95-5F83D86C9A5E}"/>
              </a:ext>
            </a:extLst>
          </p:cNvPr>
          <p:cNvSpPr txBox="1">
            <a:spLocks/>
          </p:cNvSpPr>
          <p:nvPr/>
        </p:nvSpPr>
        <p:spPr>
          <a:xfrm>
            <a:off x="609600" y="2139352"/>
            <a:ext cx="7772401" cy="3943955"/>
          </a:xfrm>
          <a:prstGeom prst="rect">
            <a:avLst/>
          </a:prstGeom>
        </p:spPr>
        <p:txBody>
          <a:bodyPr/>
          <a:lstStyle>
            <a:lvl1pPr marL="0" marR="0" lvl="0" indent="0" algn="l" defTabSz="457200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3200" b="1" i="0" u="none" strike="noStrike" kern="1200" cap="none" spc="0" baseline="0">
                <a:solidFill>
                  <a:schemeClr val="accent4"/>
                </a:solidFill>
                <a:uFillTx/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r>
              <a:rPr lang="en-GB" sz="8000" dirty="0">
                <a:solidFill>
                  <a:schemeClr val="tx1"/>
                </a:solidFill>
              </a:rPr>
              <a:t>Q&amp;A</a:t>
            </a:r>
          </a:p>
          <a:p>
            <a:endParaRPr lang="en-GB" sz="2800" b="0" dirty="0">
              <a:solidFill>
                <a:schemeClr val="accent3"/>
              </a:solidFill>
            </a:endParaRPr>
          </a:p>
          <a:p>
            <a:endParaRPr lang="en-GB" sz="2800" b="0" dirty="0">
              <a:solidFill>
                <a:schemeClr val="tx1"/>
              </a:solidFill>
            </a:endParaRPr>
          </a:p>
          <a:p>
            <a:r>
              <a:rPr lang="en-GB" sz="2800" b="0" dirty="0">
                <a:solidFill>
                  <a:schemeClr val="tx1"/>
                </a:solidFill>
              </a:rPr>
              <a:t>Question Text Open Sans Regular </a:t>
            </a:r>
          </a:p>
          <a:p>
            <a:r>
              <a:rPr lang="en-GB" sz="2800" b="0" dirty="0">
                <a:solidFill>
                  <a:schemeClr val="tx1"/>
                </a:solidFill>
              </a:rPr>
              <a:t>Lorem ipsum </a:t>
            </a:r>
            <a:r>
              <a:rPr lang="en-GB" sz="2800" b="0" dirty="0" err="1">
                <a:solidFill>
                  <a:schemeClr val="tx1"/>
                </a:solidFill>
              </a:rPr>
              <a:t>dolor</a:t>
            </a:r>
            <a:r>
              <a:rPr lang="en-GB" sz="2800" b="0" dirty="0">
                <a:solidFill>
                  <a:schemeClr val="tx1"/>
                </a:solidFill>
              </a:rPr>
              <a:t> sit </a:t>
            </a:r>
            <a:r>
              <a:rPr lang="en-GB" sz="2800" b="0" dirty="0" err="1">
                <a:solidFill>
                  <a:schemeClr val="tx1"/>
                </a:solidFill>
              </a:rPr>
              <a:t>amet</a:t>
            </a:r>
            <a:r>
              <a:rPr lang="en-GB" sz="2800" b="0" dirty="0">
                <a:solidFill>
                  <a:schemeClr val="tx1"/>
                </a:solidFill>
              </a:rPr>
              <a:t>?</a:t>
            </a:r>
          </a:p>
          <a:p>
            <a:endParaRPr lang="en-GB" sz="8000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82579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que 2">
            <a:extLst>
              <a:ext uri="{FF2B5EF4-FFF2-40B4-BE49-F238E27FC236}">
                <a16:creationId xmlns:a16="http://schemas.microsoft.com/office/drawing/2014/main" id="{D9E1C6CD-4F98-BE10-D3D8-1829E483DD9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818879" y="2181474"/>
            <a:ext cx="8554242" cy="1606150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9E449A2E-C5A9-9551-FF2B-3958CFA692D4}"/>
              </a:ext>
            </a:extLst>
          </p:cNvPr>
          <p:cNvSpPr txBox="1">
            <a:spLocks/>
          </p:cNvSpPr>
          <p:nvPr/>
        </p:nvSpPr>
        <p:spPr>
          <a:xfrm>
            <a:off x="2600720" y="4312907"/>
            <a:ext cx="7772401" cy="892140"/>
          </a:xfrm>
          <a:prstGeom prst="rect">
            <a:avLst/>
          </a:prstGeom>
        </p:spPr>
        <p:txBody>
          <a:bodyPr/>
          <a:lstStyle>
            <a:lvl1pPr marL="0" marR="0" lvl="0" indent="0" algn="l" defTabSz="457200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3200" b="1" i="0" u="none" strike="noStrike" kern="1200" cap="none" spc="0" baseline="0">
                <a:solidFill>
                  <a:schemeClr val="accent4"/>
                </a:solidFill>
                <a:uFillTx/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pPr algn="r"/>
            <a:r>
              <a:rPr lang="en-GB" sz="5400" dirty="0">
                <a:solidFill>
                  <a:schemeClr val="tx1"/>
                </a:solidFill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39088955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6F88BB-D6C9-F41A-1F1D-E04A01A55FB0}"/>
              </a:ext>
            </a:extLst>
          </p:cNvPr>
          <p:cNvSpPr txBox="1">
            <a:spLocks/>
          </p:cNvSpPr>
          <p:nvPr/>
        </p:nvSpPr>
        <p:spPr>
          <a:xfrm>
            <a:off x="2209801" y="2130422"/>
            <a:ext cx="7772401" cy="2730336"/>
          </a:xfrm>
          <a:prstGeom prst="rect">
            <a:avLst/>
          </a:prstGeom>
        </p:spPr>
        <p:txBody>
          <a:bodyPr/>
          <a:lstStyle>
            <a:lvl1pPr marL="0" marR="0" lvl="0" indent="0" algn="l" defTabSz="457200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3200" b="1" i="0" u="none" strike="noStrike" kern="1200" cap="none" spc="0" baseline="0">
                <a:solidFill>
                  <a:schemeClr val="accent4"/>
                </a:solidFill>
                <a:uFillTx/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pPr algn="ctr"/>
            <a:r>
              <a:rPr lang="en-GB" sz="2800" b="0" dirty="0">
                <a:solidFill>
                  <a:schemeClr val="tx1"/>
                </a:solidFill>
              </a:rPr>
              <a:t>“Quote Text, Open Sans Regular.</a:t>
            </a:r>
          </a:p>
          <a:p>
            <a:pPr algn="ctr"/>
            <a:r>
              <a:rPr lang="en-GB" sz="2800" b="0" dirty="0">
                <a:solidFill>
                  <a:schemeClr val="tx1"/>
                </a:solidFill>
              </a:rPr>
              <a:t> Lorem ipsum </a:t>
            </a:r>
            <a:r>
              <a:rPr lang="en-GB" sz="2800" b="0" dirty="0" err="1">
                <a:solidFill>
                  <a:schemeClr val="tx1"/>
                </a:solidFill>
              </a:rPr>
              <a:t>dolor</a:t>
            </a:r>
            <a:r>
              <a:rPr lang="en-GB" sz="2800" b="0" dirty="0">
                <a:solidFill>
                  <a:schemeClr val="tx1"/>
                </a:solidFill>
              </a:rPr>
              <a:t> sit </a:t>
            </a:r>
            <a:r>
              <a:rPr lang="en-GB" sz="2800" b="0" dirty="0" err="1">
                <a:solidFill>
                  <a:schemeClr val="tx1"/>
                </a:solidFill>
              </a:rPr>
              <a:t>amet</a:t>
            </a:r>
            <a:r>
              <a:rPr lang="en-GB" sz="2800" b="0" dirty="0">
                <a:solidFill>
                  <a:schemeClr val="tx1"/>
                </a:solidFill>
              </a:rPr>
              <a:t>, </a:t>
            </a:r>
            <a:r>
              <a:rPr lang="en-GB" sz="2800" b="0" dirty="0" err="1">
                <a:solidFill>
                  <a:schemeClr val="tx1"/>
                </a:solidFill>
              </a:rPr>
              <a:t>consectetur</a:t>
            </a:r>
            <a:r>
              <a:rPr lang="en-GB" sz="2800" b="0" dirty="0">
                <a:solidFill>
                  <a:schemeClr val="tx1"/>
                </a:solidFill>
              </a:rPr>
              <a:t> </a:t>
            </a:r>
            <a:r>
              <a:rPr lang="en-GB" sz="2800" b="0" dirty="0" err="1"/>
              <a:t>adipiscing</a:t>
            </a:r>
            <a:r>
              <a:rPr lang="en-GB" sz="2800" b="0" dirty="0"/>
              <a:t> </a:t>
            </a:r>
            <a:r>
              <a:rPr lang="en-GB" sz="2800" b="0" dirty="0" err="1"/>
              <a:t>elit</a:t>
            </a:r>
            <a:r>
              <a:rPr lang="en-GB" sz="2800" b="0" dirty="0">
                <a:solidFill>
                  <a:schemeClr val="tx1"/>
                </a:solidFill>
              </a:rPr>
              <a:t>, </a:t>
            </a:r>
            <a:r>
              <a:rPr lang="en-GB" sz="2800" b="0" dirty="0" err="1">
                <a:solidFill>
                  <a:schemeClr val="tx1"/>
                </a:solidFill>
              </a:rPr>
              <a:t>sed</a:t>
            </a:r>
            <a:r>
              <a:rPr lang="en-GB" sz="2800" b="0" dirty="0">
                <a:solidFill>
                  <a:schemeClr val="tx1"/>
                </a:solidFill>
              </a:rPr>
              <a:t> do </a:t>
            </a:r>
            <a:r>
              <a:rPr lang="en-GB" sz="2800" b="0" dirty="0" err="1">
                <a:solidFill>
                  <a:schemeClr val="tx1"/>
                </a:solidFill>
              </a:rPr>
              <a:t>eiusmod</a:t>
            </a:r>
            <a:r>
              <a:rPr lang="en-GB" sz="2800" b="0" dirty="0">
                <a:solidFill>
                  <a:schemeClr val="tx1"/>
                </a:solidFill>
              </a:rPr>
              <a:t> </a:t>
            </a:r>
            <a:r>
              <a:rPr lang="en-GB" sz="2800" b="0" dirty="0" err="1">
                <a:solidFill>
                  <a:schemeClr val="tx1"/>
                </a:solidFill>
              </a:rPr>
              <a:t>tempor</a:t>
            </a:r>
            <a:r>
              <a:rPr lang="en-GB" sz="2800" b="0" dirty="0">
                <a:solidFill>
                  <a:schemeClr val="tx1"/>
                </a:solidFill>
              </a:rPr>
              <a:t> </a:t>
            </a:r>
            <a:r>
              <a:rPr lang="en-GB" sz="2800" b="0" dirty="0" err="1">
                <a:solidFill>
                  <a:schemeClr val="tx1"/>
                </a:solidFill>
              </a:rPr>
              <a:t>incididunt</a:t>
            </a:r>
            <a:r>
              <a:rPr lang="en-GB" sz="2800" b="0" dirty="0">
                <a:solidFill>
                  <a:schemeClr val="tx1"/>
                </a:solidFill>
              </a:rPr>
              <a:t> </a:t>
            </a:r>
            <a:r>
              <a:rPr lang="en-GB" sz="2800" b="0" dirty="0" err="1">
                <a:solidFill>
                  <a:schemeClr val="tx1"/>
                </a:solidFill>
              </a:rPr>
              <a:t>ut</a:t>
            </a:r>
            <a:r>
              <a:rPr lang="en-GB" sz="2800" b="0" dirty="0">
                <a:solidFill>
                  <a:schemeClr val="tx1"/>
                </a:solidFill>
              </a:rPr>
              <a:t> labore et dolore magna </a:t>
            </a:r>
            <a:r>
              <a:rPr lang="en-GB" sz="2800" b="0" dirty="0" err="1">
                <a:solidFill>
                  <a:schemeClr val="tx1"/>
                </a:solidFill>
              </a:rPr>
              <a:t>aliqua</a:t>
            </a:r>
            <a:r>
              <a:rPr lang="en-GB" sz="2800" b="0" dirty="0">
                <a:solidFill>
                  <a:schemeClr val="tx1"/>
                </a:solidFill>
              </a:rPr>
              <a:t>.”</a:t>
            </a:r>
          </a:p>
          <a:p>
            <a:pPr algn="ctr"/>
            <a:endParaRPr lang="en-GB" sz="2800" b="0" dirty="0">
              <a:solidFill>
                <a:schemeClr val="tx1"/>
              </a:solidFill>
            </a:endParaRPr>
          </a:p>
          <a:p>
            <a:pPr algn="r"/>
            <a:r>
              <a:rPr lang="en-GB" sz="2800" b="0" i="1" dirty="0">
                <a:solidFill>
                  <a:schemeClr val="accent3"/>
                </a:solidFill>
              </a:rPr>
              <a:t>Jean </a:t>
            </a:r>
            <a:r>
              <a:rPr lang="en-GB" sz="2800" b="0" i="1" dirty="0" err="1">
                <a:solidFill>
                  <a:schemeClr val="accent3"/>
                </a:solidFill>
              </a:rPr>
              <a:t>Schmit</a:t>
            </a:r>
            <a:endParaRPr lang="en-GB" sz="2800" b="0" i="1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77301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>
            <a:extLst>
              <a:ext uri="{FF2B5EF4-FFF2-40B4-BE49-F238E27FC236}">
                <a16:creationId xmlns:a16="http://schemas.microsoft.com/office/drawing/2014/main" id="{BC4A9495-D7C8-7BA2-691F-43A9CA8EB5B6}"/>
              </a:ext>
            </a:extLst>
          </p:cNvPr>
          <p:cNvSpPr/>
          <p:nvPr/>
        </p:nvSpPr>
        <p:spPr>
          <a:xfrm>
            <a:off x="4938223" y="2130423"/>
            <a:ext cx="5729776" cy="3803218"/>
          </a:xfrm>
          <a:prstGeom prst="rect">
            <a:avLst/>
          </a:prstGeom>
          <a:solidFill>
            <a:schemeClr val="accent3"/>
          </a:solidFill>
          <a:ln cap="flat">
            <a:noFill/>
            <a:prstDash val="solid"/>
          </a:ln>
          <a:effectLst>
            <a:outerShdw dist="22997" dir="5400000" algn="tl">
              <a:srgbClr val="000000">
                <a:alpha val="35000"/>
              </a:srgbClr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algn="ctr" defTabSz="45720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>
              <a:solidFill>
                <a:srgbClr val="83A8D0"/>
              </a:solidFill>
              <a:latin typeface="Calibri"/>
            </a:endParaRPr>
          </a:p>
        </p:txBody>
      </p:sp>
      <p:sp>
        <p:nvSpPr>
          <p:cNvPr id="3" name="TextBox 8">
            <a:extLst>
              <a:ext uri="{FF2B5EF4-FFF2-40B4-BE49-F238E27FC236}">
                <a16:creationId xmlns:a16="http://schemas.microsoft.com/office/drawing/2014/main" id="{6B54FA4B-3C15-17F3-ABC7-DB5CE53A969D}"/>
              </a:ext>
            </a:extLst>
          </p:cNvPr>
          <p:cNvSpPr txBox="1"/>
          <p:nvPr/>
        </p:nvSpPr>
        <p:spPr>
          <a:xfrm>
            <a:off x="6844967" y="3622523"/>
            <a:ext cx="2314593" cy="707882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1" compatLnSpc="1">
            <a:spAutoFit/>
          </a:bodyPr>
          <a:lstStyle/>
          <a:p>
            <a:pPr algn="ctr" defTabSz="45720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000" dirty="0">
                <a:solidFill>
                  <a:srgbClr val="FFFFFF"/>
                </a:solidFill>
                <a:latin typeface="Open Sans"/>
                <a:cs typeface="Open Sans"/>
              </a:rPr>
              <a:t>Place image in this area. 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FA4682D9-4C25-E827-E80A-D568C3786B9E}"/>
              </a:ext>
            </a:extLst>
          </p:cNvPr>
          <p:cNvSpPr txBox="1">
            <a:spLocks/>
          </p:cNvSpPr>
          <p:nvPr/>
        </p:nvSpPr>
        <p:spPr>
          <a:xfrm>
            <a:off x="2228056" y="2130422"/>
            <a:ext cx="2424156" cy="2730336"/>
          </a:xfrm>
          <a:prstGeom prst="rect">
            <a:avLst/>
          </a:prstGeom>
        </p:spPr>
        <p:txBody>
          <a:bodyPr/>
          <a:lstStyle>
            <a:lvl1pPr marL="0" marR="0" lvl="0" indent="0" algn="l" defTabSz="457200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3200" b="1" i="0" u="none" strike="noStrike" kern="1200" cap="none" spc="0" baseline="0">
                <a:solidFill>
                  <a:schemeClr val="accent4"/>
                </a:solidFill>
                <a:uFillTx/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r>
              <a:rPr lang="en-GB" sz="2800" dirty="0">
                <a:solidFill>
                  <a:schemeClr val="tx1"/>
                </a:solidFill>
              </a:rPr>
              <a:t>Title, Open Sans Bold.</a:t>
            </a:r>
          </a:p>
          <a:p>
            <a:endParaRPr lang="en-GB" sz="2800" b="0" i="1" dirty="0">
              <a:solidFill>
                <a:schemeClr val="tx1"/>
              </a:solidFill>
            </a:endParaRPr>
          </a:p>
          <a:p>
            <a:r>
              <a:rPr lang="en-GB" sz="2000" b="0" dirty="0">
                <a:solidFill>
                  <a:schemeClr val="tx1"/>
                </a:solidFill>
              </a:rPr>
              <a:t>Regular Text, Open Sans Regular.</a:t>
            </a:r>
            <a:endParaRPr lang="en-GB" sz="2000" b="0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32652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>
            <a:extLst>
              <a:ext uri="{FF2B5EF4-FFF2-40B4-BE49-F238E27FC236}">
                <a16:creationId xmlns:a16="http://schemas.microsoft.com/office/drawing/2014/main" id="{BC4A9495-D7C8-7BA2-691F-43A9CA8EB5B6}"/>
              </a:ext>
            </a:extLst>
          </p:cNvPr>
          <p:cNvSpPr/>
          <p:nvPr/>
        </p:nvSpPr>
        <p:spPr>
          <a:xfrm>
            <a:off x="1524000" y="2130423"/>
            <a:ext cx="5729776" cy="3803218"/>
          </a:xfrm>
          <a:prstGeom prst="rect">
            <a:avLst/>
          </a:prstGeom>
          <a:solidFill>
            <a:schemeClr val="accent3"/>
          </a:solidFill>
          <a:ln cap="flat">
            <a:noFill/>
            <a:prstDash val="solid"/>
          </a:ln>
          <a:effectLst>
            <a:outerShdw dist="22997" dir="5400000" algn="tl">
              <a:srgbClr val="000000">
                <a:alpha val="35000"/>
              </a:srgbClr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algn="ctr" defTabSz="45720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>
              <a:solidFill>
                <a:srgbClr val="83A8D0"/>
              </a:solidFill>
              <a:latin typeface="Calibri"/>
            </a:endParaRPr>
          </a:p>
        </p:txBody>
      </p:sp>
      <p:sp>
        <p:nvSpPr>
          <p:cNvPr id="3" name="TextBox 8">
            <a:extLst>
              <a:ext uri="{FF2B5EF4-FFF2-40B4-BE49-F238E27FC236}">
                <a16:creationId xmlns:a16="http://schemas.microsoft.com/office/drawing/2014/main" id="{6B54FA4B-3C15-17F3-ABC7-DB5CE53A969D}"/>
              </a:ext>
            </a:extLst>
          </p:cNvPr>
          <p:cNvSpPr txBox="1"/>
          <p:nvPr/>
        </p:nvSpPr>
        <p:spPr>
          <a:xfrm>
            <a:off x="3430744" y="3622523"/>
            <a:ext cx="2314593" cy="707882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1" compatLnSpc="1">
            <a:spAutoFit/>
          </a:bodyPr>
          <a:lstStyle/>
          <a:p>
            <a:pPr algn="ctr" defTabSz="45720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000" dirty="0">
                <a:solidFill>
                  <a:srgbClr val="FFFFFF"/>
                </a:solidFill>
                <a:latin typeface="Open Sans"/>
                <a:cs typeface="Open Sans"/>
              </a:rPr>
              <a:t>Place image in this area. 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FA4682D9-4C25-E827-E80A-D568C3786B9E}"/>
              </a:ext>
            </a:extLst>
          </p:cNvPr>
          <p:cNvSpPr txBox="1">
            <a:spLocks/>
          </p:cNvSpPr>
          <p:nvPr/>
        </p:nvSpPr>
        <p:spPr>
          <a:xfrm>
            <a:off x="7652079" y="2130422"/>
            <a:ext cx="2424156" cy="2730336"/>
          </a:xfrm>
          <a:prstGeom prst="rect">
            <a:avLst/>
          </a:prstGeom>
        </p:spPr>
        <p:txBody>
          <a:bodyPr/>
          <a:lstStyle>
            <a:lvl1pPr marL="0" marR="0" lvl="0" indent="0" algn="l" defTabSz="457200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3200" b="1" i="0" u="none" strike="noStrike" kern="1200" cap="none" spc="0" baseline="0">
                <a:solidFill>
                  <a:schemeClr val="accent4"/>
                </a:solidFill>
                <a:uFillTx/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r>
              <a:rPr lang="en-GB" sz="2800" dirty="0">
                <a:solidFill>
                  <a:schemeClr val="tx1"/>
                </a:solidFill>
              </a:rPr>
              <a:t>Title, Open Sans Bold.</a:t>
            </a:r>
          </a:p>
          <a:p>
            <a:endParaRPr lang="en-GB" sz="2800" b="0" i="1" dirty="0">
              <a:solidFill>
                <a:schemeClr val="tx1"/>
              </a:solidFill>
            </a:endParaRPr>
          </a:p>
          <a:p>
            <a:r>
              <a:rPr lang="en-GB" sz="2000" b="0" dirty="0">
                <a:solidFill>
                  <a:schemeClr val="tx1"/>
                </a:solidFill>
              </a:rPr>
              <a:t>Regular Text, Open Sans Regular.</a:t>
            </a:r>
            <a:endParaRPr lang="en-GB" sz="2000" b="0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0422382"/>
      </p:ext>
    </p:extLst>
  </p:cSld>
  <p:clrMapOvr>
    <a:masterClrMapping/>
  </p:clrMapOvr>
</p:sld>
</file>

<file path=ppt/theme/theme1.xml><?xml version="1.0" encoding="utf-8"?>
<a:theme xmlns:a="http://schemas.openxmlformats.org/drawingml/2006/main" name="Interreg NWE 2021-2027">
  <a:themeElements>
    <a:clrScheme name="Interreg NWE 2021-2027 P5">
      <a:dk1>
        <a:srgbClr val="003399"/>
      </a:dk1>
      <a:lt1>
        <a:srgbClr val="FFFFFF"/>
      </a:lt1>
      <a:dk2>
        <a:srgbClr val="9FAEE5"/>
      </a:dk2>
      <a:lt2>
        <a:srgbClr val="FFCC00"/>
      </a:lt2>
      <a:accent1>
        <a:srgbClr val="2E5C9A"/>
      </a:accent1>
      <a:accent2>
        <a:srgbClr val="609BC4"/>
      </a:accent2>
      <a:accent3>
        <a:srgbClr val="98BCD6"/>
      </a:accent3>
      <a:accent4>
        <a:srgbClr val="DA5C57"/>
      </a:accent4>
      <a:accent5>
        <a:srgbClr val="F57A49"/>
      </a:accent5>
      <a:accent6>
        <a:srgbClr val="A7A2AB"/>
      </a:accent6>
      <a:hlink>
        <a:srgbClr val="2E5C9A"/>
      </a:hlink>
      <a:folHlink>
        <a:srgbClr val="DA5C57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rreg NWE 2021-2027" id="{26122861-6059-4BA6-AE0B-D0C1CAD28B7C}" vid="{A75CFF9F-8E3B-4376-95E8-AA2E36A8FCF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Interreg NWE 2021-2027</Template>
  <TotalTime>46</TotalTime>
  <Words>250</Words>
  <Application>Microsoft Office PowerPoint</Application>
  <PresentationFormat>Widescreen</PresentationFormat>
  <Paragraphs>85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5" baseType="lpstr">
      <vt:lpstr>Arial</vt:lpstr>
      <vt:lpstr>Calibri</vt:lpstr>
      <vt:lpstr>Open Sans</vt:lpstr>
      <vt:lpstr>Open Sans </vt:lpstr>
      <vt:lpstr>Open Sans bold</vt:lpstr>
      <vt:lpstr>Interreg NWE 2021-2027</vt:lpstr>
      <vt:lpstr>PowerPoint Presentation</vt:lpstr>
      <vt:lpstr>Title, Open Sans Bold. Brussels, 29 June 2023</vt:lpstr>
      <vt:lpstr>Title, Open Sans Bold.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Rania Balia</dc:creator>
  <cp:lastModifiedBy>Rania Balia</cp:lastModifiedBy>
  <cp:revision>3</cp:revision>
  <dcterms:created xsi:type="dcterms:W3CDTF">2023-06-22T12:49:17Z</dcterms:created>
  <dcterms:modified xsi:type="dcterms:W3CDTF">2024-01-23T15:47:41Z</dcterms:modified>
</cp:coreProperties>
</file>