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8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3B782-3694-42E5-8A4F-51C26E70849C}" v="3" dt="2023-06-28T06:45:11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7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14C3B782-3694-42E5-8A4F-51C26E70849C}"/>
    <pc:docChg chg="undo custSel delSld modSld modMainMaster">
      <pc:chgData name="Rania Balia" userId="82146035-868c-4bd1-ab49-8bde0a38d752" providerId="ADAL" clId="{14C3B782-3694-42E5-8A4F-51C26E70849C}" dt="2023-06-28T06:45:50.075" v="65" actId="20577"/>
      <pc:docMkLst>
        <pc:docMk/>
      </pc:docMkLst>
      <pc:sldChg chg="modSp mod">
        <pc:chgData name="Rania Balia" userId="82146035-868c-4bd1-ab49-8bde0a38d752" providerId="ADAL" clId="{14C3B782-3694-42E5-8A4F-51C26E70849C}" dt="2023-06-22T13:51:30.699" v="1" actId="207"/>
        <pc:sldMkLst>
          <pc:docMk/>
          <pc:sldMk cId="1423995345" sldId="318"/>
        </pc:sldMkLst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14C3B782-3694-42E5-8A4F-51C26E70849C}" dt="2023-06-27T15:31:39.571" v="3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14C3B782-3694-42E5-8A4F-51C26E70849C}" dt="2023-06-27T15:31:39.571" v="3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14C3B782-3694-42E5-8A4F-51C26E70849C}" dt="2023-06-22T14:22:46.403" v="2" actId="2696"/>
        <pc:sldMkLst>
          <pc:docMk/>
          <pc:sldMk cId="1572699" sldId="321"/>
        </pc:sldMkLst>
      </pc:sldChg>
      <pc:sldMasterChg chg="modSp mod modSldLayout">
        <pc:chgData name="Rania Balia" userId="82146035-868c-4bd1-ab49-8bde0a38d752" providerId="ADAL" clId="{14C3B782-3694-42E5-8A4F-51C26E70849C}" dt="2023-06-28T06:45:50.075" v="65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14C3B782-3694-42E5-8A4F-51C26E70849C}" dt="2023-06-28T06:45:17.788" v="8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14C3B782-3694-42E5-8A4F-51C26E70849C}" dt="2023-06-28T06:45:22.766" v="9"/>
          <ac:spMkLst>
            <pc:docMk/>
            <pc:sldMasterMk cId="0" sldId="2147483648"/>
            <ac:spMk id="3" creationId="{F6469606-7B67-0A26-E3B3-7DEB4FC23171}"/>
          </ac:spMkLst>
        </pc:spChg>
        <pc:sldLayoutChg chg="modSp mod">
          <pc:chgData name="Rania Balia" userId="82146035-868c-4bd1-ab49-8bde0a38d752" providerId="ADAL" clId="{14C3B782-3694-42E5-8A4F-51C26E70849C}" dt="2023-06-28T06:45:50.075" v="65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14C3B782-3694-42E5-8A4F-51C26E70849C}" dt="2023-06-28T06:45:40.508" v="13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14C3B782-3694-42E5-8A4F-51C26E70849C}" dt="2023-06-28T06:45:50.075" v="65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</pc:sldLayoutChg>
        <pc:sldLayoutChg chg="modSp mod">
          <pc:chgData name="Rania Balia" userId="82146035-868c-4bd1-ab49-8bde0a38d752" providerId="ADAL" clId="{14C3B782-3694-42E5-8A4F-51C26E70849C}" dt="2023-06-28T06:45:14.779" v="7" actId="1076"/>
          <pc:sldLayoutMkLst>
            <pc:docMk/>
            <pc:sldMasterMk cId="0" sldId="2147483648"/>
            <pc:sldLayoutMk cId="3216873909" sldId="2147483650"/>
          </pc:sldLayoutMkLst>
          <pc:spChg chg="mod">
            <ac:chgData name="Rania Balia" userId="82146035-868c-4bd1-ab49-8bde0a38d752" providerId="ADAL" clId="{14C3B782-3694-42E5-8A4F-51C26E70849C}" dt="2023-06-28T06:45:14.779" v="7" actId="1076"/>
            <ac:spMkLst>
              <pc:docMk/>
              <pc:sldMasterMk cId="0" sldId="2147483648"/>
              <pc:sldLayoutMk cId="3216873909" sldId="2147483650"/>
              <ac:spMk id="2" creationId="{3F00EE75-A1B1-E27A-A857-3190F4F781A1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7" cy="153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200" b="1" i="0" u="none" strike="noStrike" kern="1200" cap="none" spc="0" baseline="0" dirty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55FE6669-5392-ED1E-13F9-DC2007D69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7C4ABF1-809C-69A4-5C30-D1315A00E9CA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99C33F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2195656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3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9ACA3C"/>
      </a:accent4>
      <a:accent5>
        <a:srgbClr val="F57A49"/>
      </a:accent5>
      <a:accent6>
        <a:srgbClr val="A7A2AB"/>
      </a:accent6>
      <a:hlink>
        <a:srgbClr val="2E5C9A"/>
      </a:hlink>
      <a:folHlink>
        <a:srgbClr val="9ACA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47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2024-01-23T15:43:03Z</dcterms:modified>
</cp:coreProperties>
</file>