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961"/>
    <a:srgbClr val="73B632"/>
    <a:srgbClr val="98C222"/>
    <a:srgbClr val="233517"/>
    <a:srgbClr val="233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3" autoAdjust="0"/>
    <p:restoredTop sz="92224" autoAdjust="0"/>
  </p:normalViewPr>
  <p:slideViewPr>
    <p:cSldViewPr snapToGrid="0" snapToObjects="1">
      <p:cViewPr varScale="1">
        <p:scale>
          <a:sx n="102" d="100"/>
          <a:sy n="102" d="100"/>
        </p:scale>
        <p:origin x="17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97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45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4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58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68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57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9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09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71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4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0CDF-B721-BA41-91C7-4268EAE45939}" type="datetimeFigureOut">
              <a:t>04/02/2020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EEA-1E75-DF4F-9E90-99C95385700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54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9E9F-3999-D049-A066-E1EB05DE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Set up a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transnational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scientific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research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group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peatland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restoration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and</a:t>
            </a:r>
            <a:r>
              <a:rPr lang="nl-NL" sz="2400" b="1" dirty="0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 C-</a:t>
            </a:r>
            <a:r>
              <a:rPr lang="nl-NL" sz="2400" b="1" dirty="0" err="1">
                <a:solidFill>
                  <a:srgbClr val="159961"/>
                </a:solidFill>
                <a:latin typeface="Open Sans"/>
                <a:ea typeface="+mn-ea"/>
                <a:cs typeface="Open Sans"/>
              </a:rPr>
              <a:t>sequestration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136E6-DA0D-4C4C-986B-3BFBA03A7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085551" cy="461271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1.     What should the group aim to achieve? </a:t>
            </a:r>
          </a:p>
          <a:p>
            <a:pPr marL="0" indent="0">
              <a:buNone/>
            </a:pPr>
            <a:r>
              <a:rPr lang="en-GB" dirty="0"/>
              <a:t>Do we need another scientific research group of our own or shall we work to improve synergies with existing research networks and how? Which exactly? 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2.     Possible members of the group. Proposals - individuals/institutions/networks/projects?  Target: at least 7-10 strong members.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3.     What should be the link with our Peatland Management and Restoration Group</a:t>
            </a:r>
            <a:br>
              <a:rPr lang="en-GB" dirty="0"/>
            </a:br>
            <a:endParaRPr lang="en-GB" dirty="0"/>
          </a:p>
          <a:p>
            <a:r>
              <a:rPr lang="en-GB" dirty="0"/>
              <a:t>4.     Road map – when and how to create it, deliverables? Who needs to do what by when?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52422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0054C-F725-6D4B-A038-16D7A38E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470"/>
          </a:xfrm>
        </p:spPr>
        <p:txBody>
          <a:bodyPr>
            <a:normAutofit fontScale="90000"/>
          </a:bodyPr>
          <a:lstStyle/>
          <a:p>
            <a:r>
              <a:rPr lang="pl-PL" sz="3100" dirty="0" err="1"/>
              <a:t>Transnational</a:t>
            </a:r>
            <a:r>
              <a:rPr lang="pl-PL" sz="3100" dirty="0"/>
              <a:t> </a:t>
            </a:r>
            <a:r>
              <a:rPr lang="pl-PL" sz="3100" dirty="0" err="1"/>
              <a:t>scientific</a:t>
            </a:r>
            <a:r>
              <a:rPr lang="pl-PL" sz="3100" dirty="0"/>
              <a:t> </a:t>
            </a:r>
            <a:r>
              <a:rPr lang="pl-PL" sz="3100" dirty="0" err="1"/>
              <a:t>research</a:t>
            </a:r>
            <a:r>
              <a:rPr lang="pl-PL" sz="3100" dirty="0"/>
              <a:t> </a:t>
            </a:r>
            <a:r>
              <a:rPr lang="pl-PL" sz="3100" dirty="0" err="1"/>
              <a:t>group</a:t>
            </a:r>
            <a:br>
              <a:rPr lang="pl-PL" sz="3100" dirty="0"/>
            </a:br>
            <a:r>
              <a:rPr lang="pl-PL" sz="3100" dirty="0"/>
              <a:t> </a:t>
            </a:r>
            <a:r>
              <a:rPr lang="pl-PL" sz="3100" dirty="0" err="1"/>
              <a:t>peatland</a:t>
            </a:r>
            <a:r>
              <a:rPr lang="pl-PL" sz="3100" dirty="0"/>
              <a:t> </a:t>
            </a:r>
            <a:r>
              <a:rPr lang="pl-PL" sz="3100" dirty="0" err="1"/>
              <a:t>restoration</a:t>
            </a:r>
            <a:r>
              <a:rPr lang="pl-PL" sz="3100" dirty="0"/>
              <a:t> and C-</a:t>
            </a:r>
            <a:r>
              <a:rPr lang="pl-PL" sz="3100" dirty="0" err="1"/>
              <a:t>sequestration</a:t>
            </a:r>
            <a:endParaRPr lang="pl-N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E1779-5F7C-4749-8FC6-82F5FDC98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476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What should the group aim to achieve? </a:t>
            </a:r>
          </a:p>
          <a:p>
            <a:pPr marL="0" indent="0">
              <a:buNone/>
            </a:pPr>
            <a:r>
              <a:rPr lang="en-GB" sz="2400" dirty="0"/>
              <a:t>Do we need another scientific research group of our own or shall we work to improve synergies with existing research networks and how? Which exactly? </a:t>
            </a:r>
          </a:p>
          <a:p>
            <a:pPr marL="0" indent="0">
              <a:buNone/>
            </a:pPr>
            <a:endParaRPr lang="pl-NL" sz="2400"/>
          </a:p>
          <a:p>
            <a:endParaRPr lang="pl-NL" dirty="0"/>
          </a:p>
          <a:p>
            <a:pPr marL="0" indent="0">
              <a:buNone/>
            </a:pPr>
            <a:endParaRPr lang="pl-NL" dirty="0"/>
          </a:p>
        </p:txBody>
      </p:sp>
    </p:spTree>
    <p:extLst>
      <p:ext uri="{BB962C8B-B14F-4D97-AF65-F5344CB8AC3E}">
        <p14:creationId xmlns:p14="http://schemas.microsoft.com/office/powerpoint/2010/main" val="76152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0054C-F725-6D4B-A038-16D7A38E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470"/>
          </a:xfrm>
        </p:spPr>
        <p:txBody>
          <a:bodyPr>
            <a:normAutofit fontScale="90000"/>
          </a:bodyPr>
          <a:lstStyle/>
          <a:p>
            <a:r>
              <a:rPr lang="pl-PL" sz="3100" dirty="0" err="1"/>
              <a:t>Transnational</a:t>
            </a:r>
            <a:r>
              <a:rPr lang="pl-PL" sz="3100" dirty="0"/>
              <a:t> </a:t>
            </a:r>
            <a:r>
              <a:rPr lang="pl-PL" sz="3100" dirty="0" err="1"/>
              <a:t>scientific</a:t>
            </a:r>
            <a:r>
              <a:rPr lang="pl-PL" sz="3100" dirty="0"/>
              <a:t> </a:t>
            </a:r>
            <a:r>
              <a:rPr lang="pl-PL" sz="3100" dirty="0" err="1"/>
              <a:t>research</a:t>
            </a:r>
            <a:r>
              <a:rPr lang="pl-PL" sz="3100" dirty="0"/>
              <a:t> </a:t>
            </a:r>
            <a:r>
              <a:rPr lang="pl-PL" sz="3100" dirty="0" err="1"/>
              <a:t>group</a:t>
            </a:r>
            <a:br>
              <a:rPr lang="pl-PL" sz="3100" dirty="0"/>
            </a:br>
            <a:r>
              <a:rPr lang="pl-PL" sz="3100" dirty="0"/>
              <a:t> </a:t>
            </a:r>
            <a:r>
              <a:rPr lang="pl-PL" sz="3100" dirty="0" err="1"/>
              <a:t>peatland</a:t>
            </a:r>
            <a:r>
              <a:rPr lang="pl-PL" sz="3100" dirty="0"/>
              <a:t> </a:t>
            </a:r>
            <a:r>
              <a:rPr lang="pl-PL" sz="3100" dirty="0" err="1"/>
              <a:t>restoration</a:t>
            </a:r>
            <a:r>
              <a:rPr lang="pl-PL" sz="3100" dirty="0"/>
              <a:t> and C-</a:t>
            </a:r>
            <a:r>
              <a:rPr lang="pl-PL" sz="3100" dirty="0" err="1"/>
              <a:t>sequestration</a:t>
            </a:r>
            <a:endParaRPr lang="pl-N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E1779-5F7C-4749-8FC6-82F5FDC98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476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     Possible members of the group. Proposals - individuals/institutions/networks?  Target: at least 7-10 strong members. </a:t>
            </a:r>
            <a:endParaRPr lang="pl-NL" sz="2400" dirty="0"/>
          </a:p>
        </p:txBody>
      </p:sp>
    </p:spTree>
    <p:extLst>
      <p:ext uri="{BB962C8B-B14F-4D97-AF65-F5344CB8AC3E}">
        <p14:creationId xmlns:p14="http://schemas.microsoft.com/office/powerpoint/2010/main" val="307498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0054C-F725-6D4B-A038-16D7A38E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470"/>
          </a:xfrm>
        </p:spPr>
        <p:txBody>
          <a:bodyPr>
            <a:normAutofit fontScale="90000"/>
          </a:bodyPr>
          <a:lstStyle/>
          <a:p>
            <a:r>
              <a:rPr lang="pl-PL" sz="3100" dirty="0" err="1"/>
              <a:t>Transnational</a:t>
            </a:r>
            <a:r>
              <a:rPr lang="pl-PL" sz="3100" dirty="0"/>
              <a:t> </a:t>
            </a:r>
            <a:r>
              <a:rPr lang="pl-PL" sz="3100" dirty="0" err="1"/>
              <a:t>scientific</a:t>
            </a:r>
            <a:r>
              <a:rPr lang="pl-PL" sz="3100" dirty="0"/>
              <a:t> </a:t>
            </a:r>
            <a:r>
              <a:rPr lang="pl-PL" sz="3100" dirty="0" err="1"/>
              <a:t>research</a:t>
            </a:r>
            <a:r>
              <a:rPr lang="pl-PL" sz="3100" dirty="0"/>
              <a:t> </a:t>
            </a:r>
            <a:r>
              <a:rPr lang="pl-PL" sz="3100" dirty="0" err="1"/>
              <a:t>group</a:t>
            </a:r>
            <a:br>
              <a:rPr lang="pl-PL" sz="3100" dirty="0"/>
            </a:br>
            <a:r>
              <a:rPr lang="pl-PL" sz="3100" dirty="0"/>
              <a:t> </a:t>
            </a:r>
            <a:r>
              <a:rPr lang="pl-PL" sz="3100" dirty="0" err="1"/>
              <a:t>peatland</a:t>
            </a:r>
            <a:r>
              <a:rPr lang="pl-PL" sz="3100" dirty="0"/>
              <a:t> </a:t>
            </a:r>
            <a:r>
              <a:rPr lang="pl-PL" sz="3100" dirty="0" err="1"/>
              <a:t>restoration</a:t>
            </a:r>
            <a:r>
              <a:rPr lang="pl-PL" sz="3100" dirty="0"/>
              <a:t> and C-</a:t>
            </a:r>
            <a:r>
              <a:rPr lang="pl-PL" sz="3100" dirty="0" err="1"/>
              <a:t>sequestration</a:t>
            </a:r>
            <a:endParaRPr lang="pl-N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E1779-5F7C-4749-8FC6-82F5FDC98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476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     What should be the link with our Peatland Management and Restoration Group</a:t>
            </a:r>
            <a:endParaRPr lang="pl-NL" sz="2400" dirty="0"/>
          </a:p>
        </p:txBody>
      </p:sp>
    </p:spTree>
    <p:extLst>
      <p:ext uri="{BB962C8B-B14F-4D97-AF65-F5344CB8AC3E}">
        <p14:creationId xmlns:p14="http://schemas.microsoft.com/office/powerpoint/2010/main" val="188964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0054C-F725-6D4B-A038-16D7A38E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470"/>
          </a:xfrm>
        </p:spPr>
        <p:txBody>
          <a:bodyPr>
            <a:normAutofit fontScale="90000"/>
          </a:bodyPr>
          <a:lstStyle/>
          <a:p>
            <a:r>
              <a:rPr lang="pl-PL" sz="3100" dirty="0" err="1"/>
              <a:t>Transnational</a:t>
            </a:r>
            <a:r>
              <a:rPr lang="pl-PL" sz="3100" dirty="0"/>
              <a:t> </a:t>
            </a:r>
            <a:r>
              <a:rPr lang="pl-PL" sz="3100" dirty="0" err="1"/>
              <a:t>scientific</a:t>
            </a:r>
            <a:r>
              <a:rPr lang="pl-PL" sz="3100" dirty="0"/>
              <a:t> </a:t>
            </a:r>
            <a:r>
              <a:rPr lang="pl-PL" sz="3100" dirty="0" err="1"/>
              <a:t>research</a:t>
            </a:r>
            <a:r>
              <a:rPr lang="pl-PL" sz="3100" dirty="0"/>
              <a:t> </a:t>
            </a:r>
            <a:r>
              <a:rPr lang="pl-PL" sz="3100" dirty="0" err="1"/>
              <a:t>group</a:t>
            </a:r>
            <a:br>
              <a:rPr lang="pl-PL" sz="3100" dirty="0"/>
            </a:br>
            <a:r>
              <a:rPr lang="pl-PL" sz="3100" dirty="0"/>
              <a:t> </a:t>
            </a:r>
            <a:r>
              <a:rPr lang="pl-PL" sz="3100" dirty="0" err="1"/>
              <a:t>peatland</a:t>
            </a:r>
            <a:r>
              <a:rPr lang="pl-PL" sz="3100" dirty="0"/>
              <a:t> </a:t>
            </a:r>
            <a:r>
              <a:rPr lang="pl-PL" sz="3100" dirty="0" err="1"/>
              <a:t>restoration</a:t>
            </a:r>
            <a:r>
              <a:rPr lang="pl-PL" sz="3100" dirty="0"/>
              <a:t> and C-</a:t>
            </a:r>
            <a:r>
              <a:rPr lang="pl-PL" sz="3100" dirty="0" err="1"/>
              <a:t>sequestration</a:t>
            </a:r>
            <a:endParaRPr lang="pl-N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E1779-5F7C-4749-8FC6-82F5FDC98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47686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en-GB" sz="2400" dirty="0"/>
              <a:t>Road map – when and how to create it, deliverables? Who needs to do what by when?</a:t>
            </a:r>
          </a:p>
          <a:p>
            <a:pPr marL="457200" indent="-457200">
              <a:buAutoNum type="arabicPeriod" startAt="4"/>
            </a:pPr>
            <a:endParaRPr lang="en-GB" sz="2400" dirty="0"/>
          </a:p>
          <a:p>
            <a:pPr marL="457200" indent="-457200">
              <a:buAutoNum type="arabicPeriod" startAt="4"/>
            </a:pPr>
            <a:endParaRPr lang="en-GB" sz="2400" dirty="0"/>
          </a:p>
          <a:p>
            <a:pPr marL="457200" indent="-457200">
              <a:buAutoNum type="arabicPeriod" startAt="4"/>
            </a:pPr>
            <a:endParaRPr lang="en-GB" sz="2400" dirty="0"/>
          </a:p>
          <a:p>
            <a:pPr marL="0" indent="0">
              <a:buNone/>
            </a:pPr>
            <a:endParaRPr lang="pl-NL" sz="2400" dirty="0"/>
          </a:p>
          <a:p>
            <a:endParaRPr lang="pl-NL" dirty="0"/>
          </a:p>
        </p:txBody>
      </p:sp>
    </p:spTree>
    <p:extLst>
      <p:ext uri="{BB962C8B-B14F-4D97-AF65-F5344CB8AC3E}">
        <p14:creationId xmlns:p14="http://schemas.microsoft.com/office/powerpoint/2010/main" val="149208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247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Office-thema</vt:lpstr>
      <vt:lpstr>Set up a transnational scientific research group peatland restoration and C-sequestration</vt:lpstr>
      <vt:lpstr>Transnational scientific research group  peatland restoration and C-sequestration</vt:lpstr>
      <vt:lpstr>Transnational scientific research group  peatland restoration and C-sequestration</vt:lpstr>
      <vt:lpstr>Transnational scientific research group  peatland restoration and C-sequestration</vt:lpstr>
      <vt:lpstr>Transnational scientific research group  peatland restoration and C-sequestration</vt:lpstr>
    </vt:vector>
  </TitlesOfParts>
  <Company>Ontverpia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Frank Peeters</dc:creator>
  <cp:lastModifiedBy>Euro Site</cp:lastModifiedBy>
  <cp:revision>58</cp:revision>
  <dcterms:created xsi:type="dcterms:W3CDTF">2017-01-13T10:17:35Z</dcterms:created>
  <dcterms:modified xsi:type="dcterms:W3CDTF">2020-02-04T15:32:27Z</dcterms:modified>
</cp:coreProperties>
</file>