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5"/>
  </p:notesMasterIdLst>
  <p:sldIdLst>
    <p:sldId id="282" r:id="rId5"/>
    <p:sldId id="310" r:id="rId6"/>
    <p:sldId id="312" r:id="rId7"/>
    <p:sldId id="313" r:id="rId8"/>
    <p:sldId id="314" r:id="rId9"/>
    <p:sldId id="320" r:id="rId10"/>
    <p:sldId id="321" r:id="rId11"/>
    <p:sldId id="322" r:id="rId12"/>
    <p:sldId id="324" r:id="rId13"/>
    <p:sldId id="323" r:id="rId14"/>
    <p:sldId id="692" r:id="rId15"/>
    <p:sldId id="284" r:id="rId16"/>
    <p:sldId id="693" r:id="rId17"/>
    <p:sldId id="694" r:id="rId18"/>
    <p:sldId id="685" r:id="rId19"/>
    <p:sldId id="704" r:id="rId20"/>
    <p:sldId id="325" r:id="rId21"/>
    <p:sldId id="703" r:id="rId22"/>
    <p:sldId id="303" r:id="rId23"/>
    <p:sldId id="68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DCE7E4-7709-49A1-A1E8-F41D27D37AE6}" v="4" dt="2022-12-16T07:41:33.496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60"/>
  </p:normalViewPr>
  <p:slideViewPr>
    <p:cSldViewPr snapToGrid="0">
      <p:cViewPr>
        <p:scale>
          <a:sx n="99" d="100"/>
          <a:sy n="99" d="100"/>
        </p:scale>
        <p:origin x="72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MMINS, TADGH" userId="4f36f96b-8b9b-4b9e-aed0-6e2eef7563e2" providerId="ADAL" clId="{A0892A46-4B53-42F9-8255-7C2D5751ABDB}"/>
    <pc:docChg chg="undo redo custSel addSld delSld modSld sldOrd modMainMaster modNotesMaster">
      <pc:chgData name="CUMMINS, TADGH" userId="4f36f96b-8b9b-4b9e-aed0-6e2eef7563e2" providerId="ADAL" clId="{A0892A46-4B53-42F9-8255-7C2D5751ABDB}" dt="2022-12-13T15:56:35.835" v="895" actId="478"/>
      <pc:docMkLst>
        <pc:docMk/>
      </pc:docMkLst>
      <pc:sldChg chg="addSp delSp modSp mod modNotes">
        <pc:chgData name="CUMMINS, TADGH" userId="4f36f96b-8b9b-4b9e-aed0-6e2eef7563e2" providerId="ADAL" clId="{A0892A46-4B53-42F9-8255-7C2D5751ABDB}" dt="2022-12-08T15:41:16.177" v="167" actId="403"/>
        <pc:sldMkLst>
          <pc:docMk/>
          <pc:sldMk cId="1527499484" sldId="282"/>
        </pc:sldMkLst>
        <pc:spChg chg="mod">
          <ac:chgData name="CUMMINS, TADGH" userId="4f36f96b-8b9b-4b9e-aed0-6e2eef7563e2" providerId="ADAL" clId="{A0892A46-4B53-42F9-8255-7C2D5751ABDB}" dt="2022-12-08T15:36:39.680" v="91" actId="14100"/>
          <ac:spMkLst>
            <pc:docMk/>
            <pc:sldMk cId="1527499484" sldId="282"/>
            <ac:spMk id="2" creationId="{895A72D5-B4F8-4D27-81F4-7ED273F25A34}"/>
          </ac:spMkLst>
        </pc:spChg>
        <pc:spChg chg="mod ord">
          <ac:chgData name="CUMMINS, TADGH" userId="4f36f96b-8b9b-4b9e-aed0-6e2eef7563e2" providerId="ADAL" clId="{A0892A46-4B53-42F9-8255-7C2D5751ABDB}" dt="2022-12-08T15:30:51.605" v="5" actId="1076"/>
          <ac:spMkLst>
            <pc:docMk/>
            <pc:sldMk cId="1527499484" sldId="282"/>
            <ac:spMk id="3" creationId="{942CD1DC-CD7D-497C-A5D0-D1BAD265C2C0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1527499484" sldId="282"/>
            <ac:spMk id="4" creationId="{00000000-0000-0000-0000-000000000000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1527499484" sldId="282"/>
            <ac:spMk id="9" creationId="{00000000-0000-0000-0000-000000000000}"/>
          </ac:spMkLst>
        </pc:spChg>
        <pc:spChg chg="mod">
          <ac:chgData name="CUMMINS, TADGH" userId="4f36f96b-8b9b-4b9e-aed0-6e2eef7563e2" providerId="ADAL" clId="{A0892A46-4B53-42F9-8255-7C2D5751ABDB}" dt="2022-12-08T15:41:16.177" v="167" actId="403"/>
          <ac:spMkLst>
            <pc:docMk/>
            <pc:sldMk cId="1527499484" sldId="282"/>
            <ac:spMk id="13" creationId="{6CE56B7E-23F3-4196-B088-4C6DEB55E7BE}"/>
          </ac:spMkLst>
        </pc:spChg>
        <pc:picChg chg="mod">
          <ac:chgData name="CUMMINS, TADGH" userId="4f36f96b-8b9b-4b9e-aed0-6e2eef7563e2" providerId="ADAL" clId="{A0892A46-4B53-42F9-8255-7C2D5751ABDB}" dt="2022-12-08T15:30:53.526" v="6" actId="1076"/>
          <ac:picMkLst>
            <pc:docMk/>
            <pc:sldMk cId="1527499484" sldId="282"/>
            <ac:picMk id="7" creationId="{00000000-0000-0000-0000-000000000000}"/>
          </ac:picMkLst>
        </pc:picChg>
        <pc:picChg chg="mod">
          <ac:chgData name="CUMMINS, TADGH" userId="4f36f96b-8b9b-4b9e-aed0-6e2eef7563e2" providerId="ADAL" clId="{A0892A46-4B53-42F9-8255-7C2D5751ABDB}" dt="2022-12-08T15:39:25.889" v="96" actId="14100"/>
          <ac:picMkLst>
            <pc:docMk/>
            <pc:sldMk cId="1527499484" sldId="282"/>
            <ac:picMk id="10" creationId="{00000000-0000-0000-0000-000000000000}"/>
          </ac:picMkLst>
        </pc:picChg>
        <pc:picChg chg="add del mod">
          <ac:chgData name="CUMMINS, TADGH" userId="4f36f96b-8b9b-4b9e-aed0-6e2eef7563e2" providerId="ADAL" clId="{A0892A46-4B53-42F9-8255-7C2D5751ABDB}" dt="2022-12-08T15:40:09.624" v="99" actId="478"/>
          <ac:picMkLst>
            <pc:docMk/>
            <pc:sldMk cId="1527499484" sldId="282"/>
            <ac:picMk id="11" creationId="{AAF52947-197B-4A07-9885-A60DA98F8116}"/>
          </ac:picMkLst>
        </pc:picChg>
      </pc:sldChg>
      <pc:sldChg chg="modSp mod ord">
        <pc:chgData name="CUMMINS, TADGH" userId="4f36f96b-8b9b-4b9e-aed0-6e2eef7563e2" providerId="ADAL" clId="{A0892A46-4B53-42F9-8255-7C2D5751ABDB}" dt="2022-12-13T13:52:28.926" v="789" actId="14100"/>
        <pc:sldMkLst>
          <pc:docMk/>
          <pc:sldMk cId="2135232687" sldId="284"/>
        </pc:sldMkLst>
        <pc:spChg chg="mod">
          <ac:chgData name="CUMMINS, TADGH" userId="4f36f96b-8b9b-4b9e-aed0-6e2eef7563e2" providerId="ADAL" clId="{A0892A46-4B53-42F9-8255-7C2D5751ABDB}" dt="2022-12-13T13:52:28.926" v="789" actId="14100"/>
          <ac:spMkLst>
            <pc:docMk/>
            <pc:sldMk cId="2135232687" sldId="284"/>
            <ac:spMk id="10" creationId="{DF2819ED-92C1-4BD8-9785-6E8BC9C2371C}"/>
          </ac:spMkLst>
        </pc:spChg>
        <pc:spChg chg="mod">
          <ac:chgData name="CUMMINS, TADGH" userId="4f36f96b-8b9b-4b9e-aed0-6e2eef7563e2" providerId="ADAL" clId="{A0892A46-4B53-42F9-8255-7C2D5751ABDB}" dt="2022-12-12T16:00:42.053" v="453" actId="1076"/>
          <ac:spMkLst>
            <pc:docMk/>
            <pc:sldMk cId="2135232687" sldId="284"/>
            <ac:spMk id="20" creationId="{D365317A-ABBA-4A0B-AC9B-C19FFBD8BE36}"/>
          </ac:spMkLst>
        </pc:spChg>
        <pc:spChg chg="mod">
          <ac:chgData name="CUMMINS, TADGH" userId="4f36f96b-8b9b-4b9e-aed0-6e2eef7563e2" providerId="ADAL" clId="{A0892A46-4B53-42F9-8255-7C2D5751ABDB}" dt="2022-12-12T16:00:36.061" v="451" actId="1076"/>
          <ac:spMkLst>
            <pc:docMk/>
            <pc:sldMk cId="2135232687" sldId="284"/>
            <ac:spMk id="30" creationId="{EB6CDBDF-FFB6-4293-82B1-E4075701D893}"/>
          </ac:spMkLst>
        </pc:spChg>
        <pc:spChg chg="mod">
          <ac:chgData name="CUMMINS, TADGH" userId="4f36f96b-8b9b-4b9e-aed0-6e2eef7563e2" providerId="ADAL" clId="{A0892A46-4B53-42F9-8255-7C2D5751ABDB}" dt="2022-12-12T16:01:25.001" v="460" actId="14100"/>
          <ac:spMkLst>
            <pc:docMk/>
            <pc:sldMk cId="2135232687" sldId="284"/>
            <ac:spMk id="31" creationId="{9D29D060-C176-4C88-883E-C76708A400DA}"/>
          </ac:spMkLst>
        </pc:spChg>
        <pc:spChg chg="mod">
          <ac:chgData name="CUMMINS, TADGH" userId="4f36f96b-8b9b-4b9e-aed0-6e2eef7563e2" providerId="ADAL" clId="{A0892A46-4B53-42F9-8255-7C2D5751ABDB}" dt="2022-12-12T16:01:16.509" v="456" actId="14100"/>
          <ac:spMkLst>
            <pc:docMk/>
            <pc:sldMk cId="2135232687" sldId="284"/>
            <ac:spMk id="32" creationId="{6E857FA9-9667-454F-AC58-06F9368E19B5}"/>
          </ac:spMkLst>
        </pc:spChg>
        <pc:spChg chg="mod">
          <ac:chgData name="CUMMINS, TADGH" userId="4f36f96b-8b9b-4b9e-aed0-6e2eef7563e2" providerId="ADAL" clId="{A0892A46-4B53-42F9-8255-7C2D5751ABDB}" dt="2022-12-12T16:00:39.543" v="452" actId="1076"/>
          <ac:spMkLst>
            <pc:docMk/>
            <pc:sldMk cId="2135232687" sldId="284"/>
            <ac:spMk id="33" creationId="{2C25342B-4BFD-4456-81A6-F254C1D5281C}"/>
          </ac:spMkLst>
        </pc:spChg>
        <pc:spChg chg="mod">
          <ac:chgData name="CUMMINS, TADGH" userId="4f36f96b-8b9b-4b9e-aed0-6e2eef7563e2" providerId="ADAL" clId="{A0892A46-4B53-42F9-8255-7C2D5751ABDB}" dt="2022-12-12T16:00:34.325" v="450" actId="1076"/>
          <ac:spMkLst>
            <pc:docMk/>
            <pc:sldMk cId="2135232687" sldId="284"/>
            <ac:spMk id="34" creationId="{98C047E6-28D9-4B88-B7A0-9C04679DFA4C}"/>
          </ac:spMkLst>
        </pc:spChg>
        <pc:grpChg chg="mod">
          <ac:chgData name="CUMMINS, TADGH" userId="4f36f96b-8b9b-4b9e-aed0-6e2eef7563e2" providerId="ADAL" clId="{A0892A46-4B53-42F9-8255-7C2D5751ABDB}" dt="2022-12-12T16:00:02.791" v="436" actId="1076"/>
          <ac:grpSpMkLst>
            <pc:docMk/>
            <pc:sldMk cId="2135232687" sldId="284"/>
            <ac:grpSpMk id="8" creationId="{7E8F39DF-95E6-4008-A11F-9985B08788F0}"/>
          </ac:grpSpMkLst>
        </pc:grpChg>
        <pc:graphicFrameChg chg="mod modGraphic">
          <ac:chgData name="CUMMINS, TADGH" userId="4f36f96b-8b9b-4b9e-aed0-6e2eef7563e2" providerId="ADAL" clId="{A0892A46-4B53-42F9-8255-7C2D5751ABDB}" dt="2022-12-12T16:00:09.629" v="439" actId="1076"/>
          <ac:graphicFrameMkLst>
            <pc:docMk/>
            <pc:sldMk cId="2135232687" sldId="284"/>
            <ac:graphicFrameMk id="3" creationId="{E08CD539-D369-4496-84F8-3F4FEC522163}"/>
          </ac:graphicFrameMkLst>
        </pc:graphicFrameChg>
        <pc:picChg chg="mod">
          <ac:chgData name="CUMMINS, TADGH" userId="4f36f96b-8b9b-4b9e-aed0-6e2eef7563e2" providerId="ADAL" clId="{A0892A46-4B53-42F9-8255-7C2D5751ABDB}" dt="2022-12-12T15:59:26.005" v="428" actId="1076"/>
          <ac:picMkLst>
            <pc:docMk/>
            <pc:sldMk cId="2135232687" sldId="284"/>
            <ac:picMk id="2" creationId="{A0F92C2C-7FE9-49AD-9BAA-1B933E28FB6A}"/>
          </ac:picMkLst>
        </pc:picChg>
        <pc:picChg chg="mod">
          <ac:chgData name="CUMMINS, TADGH" userId="4f36f96b-8b9b-4b9e-aed0-6e2eef7563e2" providerId="ADAL" clId="{A0892A46-4B53-42F9-8255-7C2D5751ABDB}" dt="2022-12-08T15:30:09.415" v="1"/>
          <ac:picMkLst>
            <pc:docMk/>
            <pc:sldMk cId="2135232687" sldId="284"/>
            <ac:picMk id="5" creationId="{451A2F63-FED6-4E0D-B297-E97F41AC58DA}"/>
          </ac:picMkLst>
        </pc:picChg>
        <pc:picChg chg="mod">
          <ac:chgData name="CUMMINS, TADGH" userId="4f36f96b-8b9b-4b9e-aed0-6e2eef7563e2" providerId="ADAL" clId="{A0892A46-4B53-42F9-8255-7C2D5751ABDB}" dt="2022-12-08T15:30:09.415" v="1"/>
          <ac:picMkLst>
            <pc:docMk/>
            <pc:sldMk cId="2135232687" sldId="284"/>
            <ac:picMk id="7" creationId="{95251D99-CA1D-4E9E-A433-53BA44DD94E4}"/>
          </ac:picMkLst>
        </pc:picChg>
        <pc:picChg chg="mod">
          <ac:chgData name="CUMMINS, TADGH" userId="4f36f96b-8b9b-4b9e-aed0-6e2eef7563e2" providerId="ADAL" clId="{A0892A46-4B53-42F9-8255-7C2D5751ABDB}" dt="2022-12-12T15:59:26.005" v="428" actId="1076"/>
          <ac:picMkLst>
            <pc:docMk/>
            <pc:sldMk cId="2135232687" sldId="284"/>
            <ac:picMk id="19" creationId="{904011E4-8EBE-4299-8870-C0BBEF0328D6}"/>
          </ac:picMkLst>
        </pc:picChg>
        <pc:picChg chg="mod">
          <ac:chgData name="CUMMINS, TADGH" userId="4f36f96b-8b9b-4b9e-aed0-6e2eef7563e2" providerId="ADAL" clId="{A0892A46-4B53-42F9-8255-7C2D5751ABDB}" dt="2022-12-12T16:01:30.717" v="461" actId="1076"/>
          <ac:picMkLst>
            <pc:docMk/>
            <pc:sldMk cId="2135232687" sldId="284"/>
            <ac:picMk id="29" creationId="{92EB00E3-2D65-4469-BF12-7DE14CE91180}"/>
          </ac:picMkLst>
        </pc:picChg>
      </pc:sldChg>
      <pc:sldChg chg="delSp add mod">
        <pc:chgData name="CUMMINS, TADGH" userId="4f36f96b-8b9b-4b9e-aed0-6e2eef7563e2" providerId="ADAL" clId="{A0892A46-4B53-42F9-8255-7C2D5751ABDB}" dt="2022-12-08T16:52:35.206" v="247" actId="478"/>
        <pc:sldMkLst>
          <pc:docMk/>
          <pc:sldMk cId="0" sldId="310"/>
        </pc:sldMkLst>
        <pc:picChg chg="del">
          <ac:chgData name="CUMMINS, TADGH" userId="4f36f96b-8b9b-4b9e-aed0-6e2eef7563e2" providerId="ADAL" clId="{A0892A46-4B53-42F9-8255-7C2D5751ABDB}" dt="2022-12-08T16:52:35.206" v="247" actId="478"/>
          <ac:picMkLst>
            <pc:docMk/>
            <pc:sldMk cId="0" sldId="310"/>
            <ac:picMk id="856" creationId="{00000000-0000-0000-0000-000000000000}"/>
          </ac:picMkLst>
        </pc:picChg>
      </pc:sldChg>
      <pc:sldChg chg="delSp modSp add mod">
        <pc:chgData name="CUMMINS, TADGH" userId="4f36f96b-8b9b-4b9e-aed0-6e2eef7563e2" providerId="ADAL" clId="{A0892A46-4B53-42F9-8255-7C2D5751ABDB}" dt="2022-12-13T13:51:02.613" v="771" actId="1076"/>
        <pc:sldMkLst>
          <pc:docMk/>
          <pc:sldMk cId="0" sldId="312"/>
        </pc:sldMkLst>
        <pc:spChg chg="mod">
          <ac:chgData name="CUMMINS, TADGH" userId="4f36f96b-8b9b-4b9e-aed0-6e2eef7563e2" providerId="ADAL" clId="{A0892A46-4B53-42F9-8255-7C2D5751ABDB}" dt="2022-12-13T13:51:02.613" v="771" actId="1076"/>
          <ac:spMkLst>
            <pc:docMk/>
            <pc:sldMk cId="0" sldId="312"/>
            <ac:spMk id="873" creationId="{00000000-0000-0000-0000-000000000000}"/>
          </ac:spMkLst>
        </pc:spChg>
        <pc:picChg chg="del">
          <ac:chgData name="CUMMINS, TADGH" userId="4f36f96b-8b9b-4b9e-aed0-6e2eef7563e2" providerId="ADAL" clId="{A0892A46-4B53-42F9-8255-7C2D5751ABDB}" dt="2022-12-08T16:52:37.433" v="248" actId="478"/>
          <ac:picMkLst>
            <pc:docMk/>
            <pc:sldMk cId="0" sldId="312"/>
            <ac:picMk id="874" creationId="{00000000-0000-0000-0000-000000000000}"/>
          </ac:picMkLst>
        </pc:picChg>
      </pc:sldChg>
      <pc:sldChg chg="delSp modSp add mod">
        <pc:chgData name="CUMMINS, TADGH" userId="4f36f96b-8b9b-4b9e-aed0-6e2eef7563e2" providerId="ADAL" clId="{A0892A46-4B53-42F9-8255-7C2D5751ABDB}" dt="2022-12-13T13:54:02.698" v="809" actId="14100"/>
        <pc:sldMkLst>
          <pc:docMk/>
          <pc:sldMk cId="0" sldId="313"/>
        </pc:sldMkLst>
        <pc:spChg chg="mod">
          <ac:chgData name="CUMMINS, TADGH" userId="4f36f96b-8b9b-4b9e-aed0-6e2eef7563e2" providerId="ADAL" clId="{A0892A46-4B53-42F9-8255-7C2D5751ABDB}" dt="2022-12-08T15:43:48.994" v="178" actId="1076"/>
          <ac:spMkLst>
            <pc:docMk/>
            <pc:sldMk cId="0" sldId="313"/>
            <ac:spMk id="2" creationId="{276341BD-2B9F-B276-D580-F1999D3AE47C}"/>
          </ac:spMkLst>
        </pc:spChg>
        <pc:spChg chg="mod">
          <ac:chgData name="CUMMINS, TADGH" userId="4f36f96b-8b9b-4b9e-aed0-6e2eef7563e2" providerId="ADAL" clId="{A0892A46-4B53-42F9-8255-7C2D5751ABDB}" dt="2022-12-08T15:43:48.994" v="178" actId="1076"/>
          <ac:spMkLst>
            <pc:docMk/>
            <pc:sldMk cId="0" sldId="313"/>
            <ac:spMk id="4" creationId="{83EC444B-AA5E-2658-F256-A6CDCAB66686}"/>
          </ac:spMkLst>
        </pc:spChg>
        <pc:spChg chg="mod">
          <ac:chgData name="CUMMINS, TADGH" userId="4f36f96b-8b9b-4b9e-aed0-6e2eef7563e2" providerId="ADAL" clId="{A0892A46-4B53-42F9-8255-7C2D5751ABDB}" dt="2022-12-08T16:59:37.161" v="251" actId="1076"/>
          <ac:spMkLst>
            <pc:docMk/>
            <pc:sldMk cId="0" sldId="313"/>
            <ac:spMk id="7" creationId="{4BEC3BB0-478F-B4F2-E00A-A9660AFF062A}"/>
          </ac:spMkLst>
        </pc:spChg>
        <pc:spChg chg="mod">
          <ac:chgData name="CUMMINS, TADGH" userId="4f36f96b-8b9b-4b9e-aed0-6e2eef7563e2" providerId="ADAL" clId="{A0892A46-4B53-42F9-8255-7C2D5751ABDB}" dt="2022-12-08T16:59:41.169" v="253" actId="1076"/>
          <ac:spMkLst>
            <pc:docMk/>
            <pc:sldMk cId="0" sldId="313"/>
            <ac:spMk id="8" creationId="{5F63F5B7-2D54-0D15-FC82-D877984AFDC4}"/>
          </ac:spMkLst>
        </pc:spChg>
        <pc:spChg chg="mod">
          <ac:chgData name="CUMMINS, TADGH" userId="4f36f96b-8b9b-4b9e-aed0-6e2eef7563e2" providerId="ADAL" clId="{A0892A46-4B53-42F9-8255-7C2D5751ABDB}" dt="2022-12-08T15:43:48.994" v="178" actId="1076"/>
          <ac:spMkLst>
            <pc:docMk/>
            <pc:sldMk cId="0" sldId="313"/>
            <ac:spMk id="880" creationId="{00000000-0000-0000-0000-000000000000}"/>
          </ac:spMkLst>
        </pc:spChg>
        <pc:spChg chg="mod">
          <ac:chgData name="CUMMINS, TADGH" userId="4f36f96b-8b9b-4b9e-aed0-6e2eef7563e2" providerId="ADAL" clId="{A0892A46-4B53-42F9-8255-7C2D5751ABDB}" dt="2022-12-13T13:49:57.086" v="768" actId="403"/>
          <ac:spMkLst>
            <pc:docMk/>
            <pc:sldMk cId="0" sldId="313"/>
            <ac:spMk id="881" creationId="{00000000-0000-0000-0000-000000000000}"/>
          </ac:spMkLst>
        </pc:spChg>
        <pc:spChg chg="mod">
          <ac:chgData name="CUMMINS, TADGH" userId="4f36f96b-8b9b-4b9e-aed0-6e2eef7563e2" providerId="ADAL" clId="{A0892A46-4B53-42F9-8255-7C2D5751ABDB}" dt="2022-12-13T13:54:02.698" v="809" actId="14100"/>
          <ac:spMkLst>
            <pc:docMk/>
            <pc:sldMk cId="0" sldId="313"/>
            <ac:spMk id="882" creationId="{00000000-0000-0000-0000-000000000000}"/>
          </ac:spMkLst>
        </pc:spChg>
        <pc:picChg chg="mod">
          <ac:chgData name="CUMMINS, TADGH" userId="4f36f96b-8b9b-4b9e-aed0-6e2eef7563e2" providerId="ADAL" clId="{A0892A46-4B53-42F9-8255-7C2D5751ABDB}" dt="2022-12-08T15:43:48.994" v="178" actId="1076"/>
          <ac:picMkLst>
            <pc:docMk/>
            <pc:sldMk cId="0" sldId="313"/>
            <ac:picMk id="3" creationId="{12BAF5EE-6B3C-AD05-012E-F0835EDDA870}"/>
          </ac:picMkLst>
        </pc:picChg>
        <pc:picChg chg="mod">
          <ac:chgData name="CUMMINS, TADGH" userId="4f36f96b-8b9b-4b9e-aed0-6e2eef7563e2" providerId="ADAL" clId="{A0892A46-4B53-42F9-8255-7C2D5751ABDB}" dt="2022-12-08T15:43:48.994" v="178" actId="1076"/>
          <ac:picMkLst>
            <pc:docMk/>
            <pc:sldMk cId="0" sldId="313"/>
            <ac:picMk id="5" creationId="{DB106A8A-5624-CA12-4603-BC283CBD72BA}"/>
          </ac:picMkLst>
        </pc:picChg>
        <pc:picChg chg="mod">
          <ac:chgData name="CUMMINS, TADGH" userId="4f36f96b-8b9b-4b9e-aed0-6e2eef7563e2" providerId="ADAL" clId="{A0892A46-4B53-42F9-8255-7C2D5751ABDB}" dt="2022-12-08T16:59:37.161" v="251" actId="1076"/>
          <ac:picMkLst>
            <pc:docMk/>
            <pc:sldMk cId="0" sldId="313"/>
            <ac:picMk id="15" creationId="{FECC4BFD-26B6-BEFA-6195-E6D8DA98F0E3}"/>
          </ac:picMkLst>
        </pc:picChg>
        <pc:picChg chg="mod">
          <ac:chgData name="CUMMINS, TADGH" userId="4f36f96b-8b9b-4b9e-aed0-6e2eef7563e2" providerId="ADAL" clId="{A0892A46-4B53-42F9-8255-7C2D5751ABDB}" dt="2022-12-08T16:59:38.872" v="252" actId="1076"/>
          <ac:picMkLst>
            <pc:docMk/>
            <pc:sldMk cId="0" sldId="313"/>
            <ac:picMk id="16" creationId="{53D43F8C-7D80-49AA-2193-70FDA9209CB8}"/>
          </ac:picMkLst>
        </pc:picChg>
        <pc:picChg chg="del mod">
          <ac:chgData name="CUMMINS, TADGH" userId="4f36f96b-8b9b-4b9e-aed0-6e2eef7563e2" providerId="ADAL" clId="{A0892A46-4B53-42F9-8255-7C2D5751ABDB}" dt="2022-12-08T15:42:37.065" v="172" actId="478"/>
          <ac:picMkLst>
            <pc:docMk/>
            <pc:sldMk cId="0" sldId="313"/>
            <ac:picMk id="883" creationId="{00000000-0000-0000-0000-000000000000}"/>
          </ac:picMkLst>
        </pc:picChg>
      </pc:sldChg>
      <pc:sldChg chg="delSp modSp add mod">
        <pc:chgData name="CUMMINS, TADGH" userId="4f36f96b-8b9b-4b9e-aed0-6e2eef7563e2" providerId="ADAL" clId="{A0892A46-4B53-42F9-8255-7C2D5751ABDB}" dt="2022-12-13T14:38:15.179" v="817" actId="113"/>
        <pc:sldMkLst>
          <pc:docMk/>
          <pc:sldMk cId="0" sldId="314"/>
        </pc:sldMkLst>
        <pc:spChg chg="mod">
          <ac:chgData name="CUMMINS, TADGH" userId="4f36f96b-8b9b-4b9e-aed0-6e2eef7563e2" providerId="ADAL" clId="{A0892A46-4B53-42F9-8255-7C2D5751ABDB}" dt="2022-12-13T14:38:15.179" v="817" actId="113"/>
          <ac:spMkLst>
            <pc:docMk/>
            <pc:sldMk cId="0" sldId="314"/>
            <ac:spMk id="3" creationId="{AA4477B4-B8FC-A7AE-8821-A2C5BBF03A83}"/>
          </ac:spMkLst>
        </pc:spChg>
        <pc:spChg chg="mod">
          <ac:chgData name="CUMMINS, TADGH" userId="4f36f96b-8b9b-4b9e-aed0-6e2eef7563e2" providerId="ADAL" clId="{A0892A46-4B53-42F9-8255-7C2D5751ABDB}" dt="2022-12-08T15:43:57.808" v="179" actId="1076"/>
          <ac:spMkLst>
            <pc:docMk/>
            <pc:sldMk cId="0" sldId="314"/>
            <ac:spMk id="4" creationId="{07433BAE-5826-26BE-97C4-3B5847730621}"/>
          </ac:spMkLst>
        </pc:spChg>
        <pc:spChg chg="mod">
          <ac:chgData name="CUMMINS, TADGH" userId="4f36f96b-8b9b-4b9e-aed0-6e2eef7563e2" providerId="ADAL" clId="{A0892A46-4B53-42F9-8255-7C2D5751ABDB}" dt="2022-12-08T15:43:57.808" v="179" actId="1076"/>
          <ac:spMkLst>
            <pc:docMk/>
            <pc:sldMk cId="0" sldId="314"/>
            <ac:spMk id="889" creationId="{00000000-0000-0000-0000-000000000000}"/>
          </ac:spMkLst>
        </pc:spChg>
        <pc:spChg chg="mod">
          <ac:chgData name="CUMMINS, TADGH" userId="4f36f96b-8b9b-4b9e-aed0-6e2eef7563e2" providerId="ADAL" clId="{A0892A46-4B53-42F9-8255-7C2D5751ABDB}" dt="2022-12-13T14:38:11.354" v="815" actId="114"/>
          <ac:spMkLst>
            <pc:docMk/>
            <pc:sldMk cId="0" sldId="314"/>
            <ac:spMk id="890" creationId="{00000000-0000-0000-0000-000000000000}"/>
          </ac:spMkLst>
        </pc:spChg>
        <pc:spChg chg="mod">
          <ac:chgData name="CUMMINS, TADGH" userId="4f36f96b-8b9b-4b9e-aed0-6e2eef7563e2" providerId="ADAL" clId="{A0892A46-4B53-42F9-8255-7C2D5751ABDB}" dt="2022-12-13T13:51:35.531" v="778" actId="108"/>
          <ac:spMkLst>
            <pc:docMk/>
            <pc:sldMk cId="0" sldId="314"/>
            <ac:spMk id="891" creationId="{00000000-0000-0000-0000-000000000000}"/>
          </ac:spMkLst>
        </pc:spChg>
        <pc:picChg chg="del">
          <ac:chgData name="CUMMINS, TADGH" userId="4f36f96b-8b9b-4b9e-aed0-6e2eef7563e2" providerId="ADAL" clId="{A0892A46-4B53-42F9-8255-7C2D5751ABDB}" dt="2022-12-08T15:42:39.464" v="173" actId="478"/>
          <ac:picMkLst>
            <pc:docMk/>
            <pc:sldMk cId="0" sldId="314"/>
            <ac:picMk id="892" creationId="{00000000-0000-0000-0000-000000000000}"/>
          </ac:picMkLst>
        </pc:picChg>
        <pc:picChg chg="mod">
          <ac:chgData name="CUMMINS, TADGH" userId="4f36f96b-8b9b-4b9e-aed0-6e2eef7563e2" providerId="ADAL" clId="{A0892A46-4B53-42F9-8255-7C2D5751ABDB}" dt="2022-12-08T15:43:57.808" v="179" actId="1076"/>
          <ac:picMkLst>
            <pc:docMk/>
            <pc:sldMk cId="0" sldId="314"/>
            <ac:picMk id="1026" creationId="{7760AEFF-7BB1-15A1-E6E0-1D7557CF1940}"/>
          </ac:picMkLst>
        </pc:picChg>
      </pc:sldChg>
      <pc:sldChg chg="delSp modSp add mod">
        <pc:chgData name="CUMMINS, TADGH" userId="4f36f96b-8b9b-4b9e-aed0-6e2eef7563e2" providerId="ADAL" clId="{A0892A46-4B53-42F9-8255-7C2D5751ABDB}" dt="2022-12-13T14:40:06.340" v="846" actId="20577"/>
        <pc:sldMkLst>
          <pc:docMk/>
          <pc:sldMk cId="666992608" sldId="320"/>
        </pc:sldMkLst>
        <pc:spChg chg="mod">
          <ac:chgData name="CUMMINS, TADGH" userId="4f36f96b-8b9b-4b9e-aed0-6e2eef7563e2" providerId="ADAL" clId="{A0892A46-4B53-42F9-8255-7C2D5751ABDB}" dt="2022-12-13T14:40:06.340" v="846" actId="20577"/>
          <ac:spMkLst>
            <pc:docMk/>
            <pc:sldMk cId="666992608" sldId="320"/>
            <ac:spMk id="890" creationId="{00000000-0000-0000-0000-000000000000}"/>
          </ac:spMkLst>
        </pc:spChg>
        <pc:spChg chg="mod">
          <ac:chgData name="CUMMINS, TADGH" userId="4f36f96b-8b9b-4b9e-aed0-6e2eef7563e2" providerId="ADAL" clId="{A0892A46-4B53-42F9-8255-7C2D5751ABDB}" dt="2022-12-13T13:51:40.114" v="779" actId="108"/>
          <ac:spMkLst>
            <pc:docMk/>
            <pc:sldMk cId="666992608" sldId="320"/>
            <ac:spMk id="891" creationId="{00000000-0000-0000-0000-000000000000}"/>
          </ac:spMkLst>
        </pc:spChg>
        <pc:picChg chg="del">
          <ac:chgData name="CUMMINS, TADGH" userId="4f36f96b-8b9b-4b9e-aed0-6e2eef7563e2" providerId="ADAL" clId="{A0892A46-4B53-42F9-8255-7C2D5751ABDB}" dt="2022-12-08T15:42:42.304" v="174" actId="478"/>
          <ac:picMkLst>
            <pc:docMk/>
            <pc:sldMk cId="666992608" sldId="320"/>
            <ac:picMk id="892" creationId="{00000000-0000-0000-0000-000000000000}"/>
          </ac:picMkLst>
        </pc:picChg>
      </pc:sldChg>
      <pc:sldChg chg="delSp modSp add mod setBg">
        <pc:chgData name="CUMMINS, TADGH" userId="4f36f96b-8b9b-4b9e-aed0-6e2eef7563e2" providerId="ADAL" clId="{A0892A46-4B53-42F9-8255-7C2D5751ABDB}" dt="2022-12-13T13:51:51.480" v="781" actId="108"/>
        <pc:sldMkLst>
          <pc:docMk/>
          <pc:sldMk cId="3194321045" sldId="321"/>
        </pc:sldMkLst>
        <pc:spChg chg="mod">
          <ac:chgData name="CUMMINS, TADGH" userId="4f36f96b-8b9b-4b9e-aed0-6e2eef7563e2" providerId="ADAL" clId="{A0892A46-4B53-42F9-8255-7C2D5751ABDB}" dt="2022-12-13T13:48:38.922" v="765" actId="404"/>
          <ac:spMkLst>
            <pc:docMk/>
            <pc:sldMk cId="3194321045" sldId="321"/>
            <ac:spMk id="4" creationId="{C34D28BD-BED4-6088-AC26-9E29257A1CDB}"/>
          </ac:spMkLst>
        </pc:spChg>
        <pc:spChg chg="mod">
          <ac:chgData name="CUMMINS, TADGH" userId="4f36f96b-8b9b-4b9e-aed0-6e2eef7563e2" providerId="ADAL" clId="{A0892A46-4B53-42F9-8255-7C2D5751ABDB}" dt="2022-12-13T13:48:38.922" v="765" actId="404"/>
          <ac:spMkLst>
            <pc:docMk/>
            <pc:sldMk cId="3194321045" sldId="321"/>
            <ac:spMk id="5" creationId="{675E9AA2-3341-5C16-82BF-4C2178B82B88}"/>
          </ac:spMkLst>
        </pc:spChg>
        <pc:spChg chg="mod">
          <ac:chgData name="CUMMINS, TADGH" userId="4f36f96b-8b9b-4b9e-aed0-6e2eef7563e2" providerId="ADAL" clId="{A0892A46-4B53-42F9-8255-7C2D5751ABDB}" dt="2022-12-13T13:48:38.922" v="765" actId="404"/>
          <ac:spMkLst>
            <pc:docMk/>
            <pc:sldMk cId="3194321045" sldId="321"/>
            <ac:spMk id="7" creationId="{494B7211-0325-D7B9-58F0-442792206780}"/>
          </ac:spMkLst>
        </pc:spChg>
        <pc:spChg chg="mod">
          <ac:chgData name="CUMMINS, TADGH" userId="4f36f96b-8b9b-4b9e-aed0-6e2eef7563e2" providerId="ADAL" clId="{A0892A46-4B53-42F9-8255-7C2D5751ABDB}" dt="2022-12-13T13:51:51.480" v="781" actId="108"/>
          <ac:spMkLst>
            <pc:docMk/>
            <pc:sldMk cId="3194321045" sldId="321"/>
            <ac:spMk id="891" creationId="{00000000-0000-0000-0000-000000000000}"/>
          </ac:spMkLst>
        </pc:spChg>
        <pc:graphicFrameChg chg="mod">
          <ac:chgData name="CUMMINS, TADGH" userId="4f36f96b-8b9b-4b9e-aed0-6e2eef7563e2" providerId="ADAL" clId="{A0892A46-4B53-42F9-8255-7C2D5751ABDB}" dt="2022-12-09T16:04:02.252" v="372"/>
          <ac:graphicFrameMkLst>
            <pc:docMk/>
            <pc:sldMk cId="3194321045" sldId="321"/>
            <ac:graphicFrameMk id="2" creationId="{26675915-1114-161F-F7E0-DBB37ED31625}"/>
          </ac:graphicFrameMkLst>
        </pc:graphicFrameChg>
        <pc:picChg chg="del">
          <ac:chgData name="CUMMINS, TADGH" userId="4f36f96b-8b9b-4b9e-aed0-6e2eef7563e2" providerId="ADAL" clId="{A0892A46-4B53-42F9-8255-7C2D5751ABDB}" dt="2022-12-08T15:42:44.113" v="175" actId="478"/>
          <ac:picMkLst>
            <pc:docMk/>
            <pc:sldMk cId="3194321045" sldId="321"/>
            <ac:picMk id="892" creationId="{00000000-0000-0000-0000-000000000000}"/>
          </ac:picMkLst>
        </pc:picChg>
      </pc:sldChg>
      <pc:sldChg chg="delSp modSp add mod">
        <pc:chgData name="CUMMINS, TADGH" userId="4f36f96b-8b9b-4b9e-aed0-6e2eef7563e2" providerId="ADAL" clId="{A0892A46-4B53-42F9-8255-7C2D5751ABDB}" dt="2022-12-13T13:51:56.633" v="782" actId="108"/>
        <pc:sldMkLst>
          <pc:docMk/>
          <pc:sldMk cId="2480629972" sldId="322"/>
        </pc:sldMkLst>
        <pc:spChg chg="mod">
          <ac:chgData name="CUMMINS, TADGH" userId="4f36f96b-8b9b-4b9e-aed0-6e2eef7563e2" providerId="ADAL" clId="{A0892A46-4B53-42F9-8255-7C2D5751ABDB}" dt="2022-12-13T13:47:05.872" v="759" actId="404"/>
          <ac:spMkLst>
            <pc:docMk/>
            <pc:sldMk cId="2480629972" sldId="322"/>
            <ac:spMk id="8" creationId="{A0B9A132-8212-1A5B-D90D-8BDFCCA9EB1F}"/>
          </ac:spMkLst>
        </pc:spChg>
        <pc:spChg chg="mod">
          <ac:chgData name="CUMMINS, TADGH" userId="4f36f96b-8b9b-4b9e-aed0-6e2eef7563e2" providerId="ADAL" clId="{A0892A46-4B53-42F9-8255-7C2D5751ABDB}" dt="2022-12-13T13:47:05.872" v="759" actId="404"/>
          <ac:spMkLst>
            <pc:docMk/>
            <pc:sldMk cId="2480629972" sldId="322"/>
            <ac:spMk id="11" creationId="{C2D86111-93BC-496E-8A98-1360CD92F752}"/>
          </ac:spMkLst>
        </pc:spChg>
        <pc:spChg chg="mod">
          <ac:chgData name="CUMMINS, TADGH" userId="4f36f96b-8b9b-4b9e-aed0-6e2eef7563e2" providerId="ADAL" clId="{A0892A46-4B53-42F9-8255-7C2D5751ABDB}" dt="2022-12-13T13:47:05.872" v="759" actId="404"/>
          <ac:spMkLst>
            <pc:docMk/>
            <pc:sldMk cId="2480629972" sldId="322"/>
            <ac:spMk id="12" creationId="{C0AD11AC-1E96-9D3E-5D0A-821E317D2E08}"/>
          </ac:spMkLst>
        </pc:spChg>
        <pc:spChg chg="mod">
          <ac:chgData name="CUMMINS, TADGH" userId="4f36f96b-8b9b-4b9e-aed0-6e2eef7563e2" providerId="ADAL" clId="{A0892A46-4B53-42F9-8255-7C2D5751ABDB}" dt="2022-12-13T13:47:05.872" v="759" actId="404"/>
          <ac:spMkLst>
            <pc:docMk/>
            <pc:sldMk cId="2480629972" sldId="322"/>
            <ac:spMk id="13" creationId="{3E884EA8-2A53-34E7-0390-15D60095ABB5}"/>
          </ac:spMkLst>
        </pc:spChg>
        <pc:spChg chg="mod">
          <ac:chgData name="CUMMINS, TADGH" userId="4f36f96b-8b9b-4b9e-aed0-6e2eef7563e2" providerId="ADAL" clId="{A0892A46-4B53-42F9-8255-7C2D5751ABDB}" dt="2022-12-13T13:47:05.872" v="759" actId="404"/>
          <ac:spMkLst>
            <pc:docMk/>
            <pc:sldMk cId="2480629972" sldId="322"/>
            <ac:spMk id="14" creationId="{DDEEF3F6-535A-6CBC-779F-0143FD841B8E}"/>
          </ac:spMkLst>
        </pc:spChg>
        <pc:spChg chg="mod">
          <ac:chgData name="CUMMINS, TADGH" userId="4f36f96b-8b9b-4b9e-aed0-6e2eef7563e2" providerId="ADAL" clId="{A0892A46-4B53-42F9-8255-7C2D5751ABDB}" dt="2022-12-13T13:47:05.872" v="759" actId="404"/>
          <ac:spMkLst>
            <pc:docMk/>
            <pc:sldMk cId="2480629972" sldId="322"/>
            <ac:spMk id="15" creationId="{59ED6516-CF90-6842-08FD-81D0BAE0F163}"/>
          </ac:spMkLst>
        </pc:spChg>
        <pc:spChg chg="mod">
          <ac:chgData name="CUMMINS, TADGH" userId="4f36f96b-8b9b-4b9e-aed0-6e2eef7563e2" providerId="ADAL" clId="{A0892A46-4B53-42F9-8255-7C2D5751ABDB}" dt="2022-12-13T13:51:56.633" v="782" actId="108"/>
          <ac:spMkLst>
            <pc:docMk/>
            <pc:sldMk cId="2480629972" sldId="322"/>
            <ac:spMk id="891" creationId="{00000000-0000-0000-0000-000000000000}"/>
          </ac:spMkLst>
        </pc:spChg>
        <pc:graphicFrameChg chg="mod">
          <ac:chgData name="CUMMINS, TADGH" userId="4f36f96b-8b9b-4b9e-aed0-6e2eef7563e2" providerId="ADAL" clId="{A0892A46-4B53-42F9-8255-7C2D5751ABDB}" dt="2022-12-09T16:05:22.084" v="377"/>
          <ac:graphicFrameMkLst>
            <pc:docMk/>
            <pc:sldMk cId="2480629972" sldId="322"/>
            <ac:graphicFrameMk id="2" creationId="{26675915-1114-161F-F7E0-DBB37ED31625}"/>
          </ac:graphicFrameMkLst>
        </pc:graphicFrameChg>
        <pc:picChg chg="del">
          <ac:chgData name="CUMMINS, TADGH" userId="4f36f96b-8b9b-4b9e-aed0-6e2eef7563e2" providerId="ADAL" clId="{A0892A46-4B53-42F9-8255-7C2D5751ABDB}" dt="2022-12-08T15:42:46.563" v="176" actId="478"/>
          <ac:picMkLst>
            <pc:docMk/>
            <pc:sldMk cId="2480629972" sldId="322"/>
            <ac:picMk id="892" creationId="{00000000-0000-0000-0000-000000000000}"/>
          </ac:picMkLst>
        </pc:picChg>
      </pc:sldChg>
      <pc:sldChg chg="delSp modSp add mod">
        <pc:chgData name="CUMMINS, TADGH" userId="4f36f96b-8b9b-4b9e-aed0-6e2eef7563e2" providerId="ADAL" clId="{A0892A46-4B53-42F9-8255-7C2D5751ABDB}" dt="2022-12-13T14:42:13.948" v="847" actId="478"/>
        <pc:sldMkLst>
          <pc:docMk/>
          <pc:sldMk cId="1131237508" sldId="323"/>
        </pc:sldMkLst>
        <pc:spChg chg="mod">
          <ac:chgData name="CUMMINS, TADGH" userId="4f36f96b-8b9b-4b9e-aed0-6e2eef7563e2" providerId="ADAL" clId="{A0892A46-4B53-42F9-8255-7C2D5751ABDB}" dt="2022-12-13T13:48:13.341" v="763" actId="404"/>
          <ac:spMkLst>
            <pc:docMk/>
            <pc:sldMk cId="1131237508" sldId="323"/>
            <ac:spMk id="3" creationId="{46BEA4C5-3043-F51E-21AE-320286F002BE}"/>
          </ac:spMkLst>
        </pc:spChg>
        <pc:spChg chg="mod">
          <ac:chgData name="CUMMINS, TADGH" userId="4f36f96b-8b9b-4b9e-aed0-6e2eef7563e2" providerId="ADAL" clId="{A0892A46-4B53-42F9-8255-7C2D5751ABDB}" dt="2022-12-09T16:03:06.768" v="364" actId="1076"/>
          <ac:spMkLst>
            <pc:docMk/>
            <pc:sldMk cId="1131237508" sldId="323"/>
            <ac:spMk id="4" creationId="{AFE0A89D-9862-2FC3-5B8C-AAFDD6442CDE}"/>
          </ac:spMkLst>
        </pc:spChg>
        <pc:spChg chg="mod">
          <ac:chgData name="CUMMINS, TADGH" userId="4f36f96b-8b9b-4b9e-aed0-6e2eef7563e2" providerId="ADAL" clId="{A0892A46-4B53-42F9-8255-7C2D5751ABDB}" dt="2022-12-13T13:48:13.341" v="763" actId="404"/>
          <ac:spMkLst>
            <pc:docMk/>
            <pc:sldMk cId="1131237508" sldId="323"/>
            <ac:spMk id="5" creationId="{29213C16-4AEE-2034-B098-36D3866441BC}"/>
          </ac:spMkLst>
        </pc:spChg>
        <pc:spChg chg="mod">
          <ac:chgData name="CUMMINS, TADGH" userId="4f36f96b-8b9b-4b9e-aed0-6e2eef7563e2" providerId="ADAL" clId="{A0892A46-4B53-42F9-8255-7C2D5751ABDB}" dt="2022-12-13T13:48:13.341" v="763" actId="404"/>
          <ac:spMkLst>
            <pc:docMk/>
            <pc:sldMk cId="1131237508" sldId="323"/>
            <ac:spMk id="8" creationId="{8552FB9D-3C27-8C4C-65B0-7EF304657C8C}"/>
          </ac:spMkLst>
        </pc:spChg>
        <pc:spChg chg="mod">
          <ac:chgData name="CUMMINS, TADGH" userId="4f36f96b-8b9b-4b9e-aed0-6e2eef7563e2" providerId="ADAL" clId="{A0892A46-4B53-42F9-8255-7C2D5751ABDB}" dt="2022-12-09T16:03:06.768" v="364" actId="1076"/>
          <ac:spMkLst>
            <pc:docMk/>
            <pc:sldMk cId="1131237508" sldId="323"/>
            <ac:spMk id="9" creationId="{A5FEC83D-C379-4C53-FDB6-98EAD42B4E08}"/>
          </ac:spMkLst>
        </pc:spChg>
        <pc:spChg chg="mod">
          <ac:chgData name="CUMMINS, TADGH" userId="4f36f96b-8b9b-4b9e-aed0-6e2eef7563e2" providerId="ADAL" clId="{A0892A46-4B53-42F9-8255-7C2D5751ABDB}" dt="2022-12-13T13:48:13.341" v="763" actId="404"/>
          <ac:spMkLst>
            <pc:docMk/>
            <pc:sldMk cId="1131237508" sldId="323"/>
            <ac:spMk id="10" creationId="{3F94B0A5-314E-BC36-E8FB-7C4DBB09E1FD}"/>
          </ac:spMkLst>
        </pc:spChg>
        <pc:spChg chg="mod">
          <ac:chgData name="CUMMINS, TADGH" userId="4f36f96b-8b9b-4b9e-aed0-6e2eef7563e2" providerId="ADAL" clId="{A0892A46-4B53-42F9-8255-7C2D5751ABDB}" dt="2022-12-13T13:48:13.341" v="763" actId="404"/>
          <ac:spMkLst>
            <pc:docMk/>
            <pc:sldMk cId="1131237508" sldId="323"/>
            <ac:spMk id="11" creationId="{FC998AC3-4454-DBCF-D0A8-EF84B351852A}"/>
          </ac:spMkLst>
        </pc:spChg>
        <pc:spChg chg="mod">
          <ac:chgData name="CUMMINS, TADGH" userId="4f36f96b-8b9b-4b9e-aed0-6e2eef7563e2" providerId="ADAL" clId="{A0892A46-4B53-42F9-8255-7C2D5751ABDB}" dt="2022-12-13T13:48:13.341" v="763" actId="404"/>
          <ac:spMkLst>
            <pc:docMk/>
            <pc:sldMk cId="1131237508" sldId="323"/>
            <ac:spMk id="12" creationId="{5379FE4F-31F2-A165-D208-98D68BC64022}"/>
          </ac:spMkLst>
        </pc:spChg>
        <pc:spChg chg="mod">
          <ac:chgData name="CUMMINS, TADGH" userId="4f36f96b-8b9b-4b9e-aed0-6e2eef7563e2" providerId="ADAL" clId="{A0892A46-4B53-42F9-8255-7C2D5751ABDB}" dt="2022-12-13T13:48:13.341" v="763" actId="404"/>
          <ac:spMkLst>
            <pc:docMk/>
            <pc:sldMk cId="1131237508" sldId="323"/>
            <ac:spMk id="13" creationId="{4CACE1C8-4232-0AFF-8842-5348F74797A5}"/>
          </ac:spMkLst>
        </pc:spChg>
        <pc:spChg chg="mod">
          <ac:chgData name="CUMMINS, TADGH" userId="4f36f96b-8b9b-4b9e-aed0-6e2eef7563e2" providerId="ADAL" clId="{A0892A46-4B53-42F9-8255-7C2D5751ABDB}" dt="2022-12-09T16:03:06.768" v="364" actId="1076"/>
          <ac:spMkLst>
            <pc:docMk/>
            <pc:sldMk cId="1131237508" sldId="323"/>
            <ac:spMk id="14" creationId="{D0709719-2443-05DC-7013-9F80F380D8B7}"/>
          </ac:spMkLst>
        </pc:spChg>
        <pc:spChg chg="mod">
          <ac:chgData name="CUMMINS, TADGH" userId="4f36f96b-8b9b-4b9e-aed0-6e2eef7563e2" providerId="ADAL" clId="{A0892A46-4B53-42F9-8255-7C2D5751ABDB}" dt="2022-12-13T13:52:09.480" v="784" actId="108"/>
          <ac:spMkLst>
            <pc:docMk/>
            <pc:sldMk cId="1131237508" sldId="323"/>
            <ac:spMk id="891" creationId="{00000000-0000-0000-0000-000000000000}"/>
          </ac:spMkLst>
        </pc:spChg>
        <pc:graphicFrameChg chg="mod">
          <ac:chgData name="CUMMINS, TADGH" userId="4f36f96b-8b9b-4b9e-aed0-6e2eef7563e2" providerId="ADAL" clId="{A0892A46-4B53-42F9-8255-7C2D5751ABDB}" dt="2022-12-09T16:04:54.204" v="375"/>
          <ac:graphicFrameMkLst>
            <pc:docMk/>
            <pc:sldMk cId="1131237508" sldId="323"/>
            <ac:graphicFrameMk id="2" creationId="{26675915-1114-161F-F7E0-DBB37ED31625}"/>
          </ac:graphicFrameMkLst>
        </pc:graphicFrameChg>
        <pc:picChg chg="del">
          <ac:chgData name="CUMMINS, TADGH" userId="4f36f96b-8b9b-4b9e-aed0-6e2eef7563e2" providerId="ADAL" clId="{A0892A46-4B53-42F9-8255-7C2D5751ABDB}" dt="2022-12-13T14:42:13.948" v="847" actId="478"/>
          <ac:picMkLst>
            <pc:docMk/>
            <pc:sldMk cId="1131237508" sldId="323"/>
            <ac:picMk id="892" creationId="{00000000-0000-0000-0000-000000000000}"/>
          </ac:picMkLst>
        </pc:picChg>
        <pc:cxnChg chg="mod">
          <ac:chgData name="CUMMINS, TADGH" userId="4f36f96b-8b9b-4b9e-aed0-6e2eef7563e2" providerId="ADAL" clId="{A0892A46-4B53-42F9-8255-7C2D5751ABDB}" dt="2022-12-09T16:03:06.768" v="364" actId="1076"/>
          <ac:cxnSpMkLst>
            <pc:docMk/>
            <pc:sldMk cId="1131237508" sldId="323"/>
            <ac:cxnSpMk id="7" creationId="{5A71B315-4DEB-DB69-6F77-A462CDD6EEA5}"/>
          </ac:cxnSpMkLst>
        </pc:cxnChg>
      </pc:sldChg>
      <pc:sldChg chg="delSp modSp add mod">
        <pc:chgData name="CUMMINS, TADGH" userId="4f36f96b-8b9b-4b9e-aed0-6e2eef7563e2" providerId="ADAL" clId="{A0892A46-4B53-42F9-8255-7C2D5751ABDB}" dt="2022-12-13T13:52:05.458" v="783" actId="108"/>
        <pc:sldMkLst>
          <pc:docMk/>
          <pc:sldMk cId="2170879583" sldId="324"/>
        </pc:sldMkLst>
        <pc:spChg chg="mod">
          <ac:chgData name="CUMMINS, TADGH" userId="4f36f96b-8b9b-4b9e-aed0-6e2eef7563e2" providerId="ADAL" clId="{A0892A46-4B53-42F9-8255-7C2D5751ABDB}" dt="2022-12-13T13:47:43.790" v="761" actId="404"/>
          <ac:spMkLst>
            <pc:docMk/>
            <pc:sldMk cId="2170879583" sldId="324"/>
            <ac:spMk id="7" creationId="{D406F178-0C5E-BFA1-BF16-AA423453000F}"/>
          </ac:spMkLst>
        </pc:spChg>
        <pc:spChg chg="mod">
          <ac:chgData name="CUMMINS, TADGH" userId="4f36f96b-8b9b-4b9e-aed0-6e2eef7563e2" providerId="ADAL" clId="{A0892A46-4B53-42F9-8255-7C2D5751ABDB}" dt="2022-12-13T13:47:43.790" v="761" actId="404"/>
          <ac:spMkLst>
            <pc:docMk/>
            <pc:sldMk cId="2170879583" sldId="324"/>
            <ac:spMk id="10" creationId="{1609BE50-EC60-4EF9-148D-962D123EED44}"/>
          </ac:spMkLst>
        </pc:spChg>
        <pc:spChg chg="mod">
          <ac:chgData name="CUMMINS, TADGH" userId="4f36f96b-8b9b-4b9e-aed0-6e2eef7563e2" providerId="ADAL" clId="{A0892A46-4B53-42F9-8255-7C2D5751ABDB}" dt="2022-12-13T13:47:43.790" v="761" actId="404"/>
          <ac:spMkLst>
            <pc:docMk/>
            <pc:sldMk cId="2170879583" sldId="324"/>
            <ac:spMk id="12" creationId="{3D87EF6C-69D2-961B-C1A5-92D0ECA57783}"/>
          </ac:spMkLst>
        </pc:spChg>
        <pc:spChg chg="mod">
          <ac:chgData name="CUMMINS, TADGH" userId="4f36f96b-8b9b-4b9e-aed0-6e2eef7563e2" providerId="ADAL" clId="{A0892A46-4B53-42F9-8255-7C2D5751ABDB}" dt="2022-12-13T13:47:43.790" v="761" actId="404"/>
          <ac:spMkLst>
            <pc:docMk/>
            <pc:sldMk cId="2170879583" sldId="324"/>
            <ac:spMk id="13" creationId="{6EDBEB29-5984-E13B-3116-529831355614}"/>
          </ac:spMkLst>
        </pc:spChg>
        <pc:spChg chg="mod">
          <ac:chgData name="CUMMINS, TADGH" userId="4f36f96b-8b9b-4b9e-aed0-6e2eef7563e2" providerId="ADAL" clId="{A0892A46-4B53-42F9-8255-7C2D5751ABDB}" dt="2022-12-13T13:47:43.790" v="761" actId="404"/>
          <ac:spMkLst>
            <pc:docMk/>
            <pc:sldMk cId="2170879583" sldId="324"/>
            <ac:spMk id="14" creationId="{B0516D2D-F31C-58A0-9DBD-4B7F8B7D6CC8}"/>
          </ac:spMkLst>
        </pc:spChg>
        <pc:spChg chg="mod">
          <ac:chgData name="CUMMINS, TADGH" userId="4f36f96b-8b9b-4b9e-aed0-6e2eef7563e2" providerId="ADAL" clId="{A0892A46-4B53-42F9-8255-7C2D5751ABDB}" dt="2022-12-13T13:47:43.790" v="761" actId="404"/>
          <ac:spMkLst>
            <pc:docMk/>
            <pc:sldMk cId="2170879583" sldId="324"/>
            <ac:spMk id="15" creationId="{5D052351-3665-4DA5-1AFF-526862FA8578}"/>
          </ac:spMkLst>
        </pc:spChg>
        <pc:spChg chg="mod">
          <ac:chgData name="CUMMINS, TADGH" userId="4f36f96b-8b9b-4b9e-aed0-6e2eef7563e2" providerId="ADAL" clId="{A0892A46-4B53-42F9-8255-7C2D5751ABDB}" dt="2022-12-13T13:47:43.790" v="761" actId="404"/>
          <ac:spMkLst>
            <pc:docMk/>
            <pc:sldMk cId="2170879583" sldId="324"/>
            <ac:spMk id="16" creationId="{2D399E32-7A03-8E0A-C4EA-93F51D7986AD}"/>
          </ac:spMkLst>
        </pc:spChg>
        <pc:spChg chg="mod">
          <ac:chgData name="CUMMINS, TADGH" userId="4f36f96b-8b9b-4b9e-aed0-6e2eef7563e2" providerId="ADAL" clId="{A0892A46-4B53-42F9-8255-7C2D5751ABDB}" dt="2022-12-13T13:52:05.458" v="783" actId="108"/>
          <ac:spMkLst>
            <pc:docMk/>
            <pc:sldMk cId="2170879583" sldId="324"/>
            <ac:spMk id="891" creationId="{00000000-0000-0000-0000-000000000000}"/>
          </ac:spMkLst>
        </pc:spChg>
        <pc:graphicFrameChg chg="mod">
          <ac:chgData name="CUMMINS, TADGH" userId="4f36f96b-8b9b-4b9e-aed0-6e2eef7563e2" providerId="ADAL" clId="{A0892A46-4B53-42F9-8255-7C2D5751ABDB}" dt="2022-12-09T16:05:29.492" v="378"/>
          <ac:graphicFrameMkLst>
            <pc:docMk/>
            <pc:sldMk cId="2170879583" sldId="324"/>
            <ac:graphicFrameMk id="2" creationId="{26675915-1114-161F-F7E0-DBB37ED31625}"/>
          </ac:graphicFrameMkLst>
        </pc:graphicFrameChg>
        <pc:picChg chg="del">
          <ac:chgData name="CUMMINS, TADGH" userId="4f36f96b-8b9b-4b9e-aed0-6e2eef7563e2" providerId="ADAL" clId="{A0892A46-4B53-42F9-8255-7C2D5751ABDB}" dt="2022-12-08T15:42:48.427" v="177" actId="478"/>
          <ac:picMkLst>
            <pc:docMk/>
            <pc:sldMk cId="2170879583" sldId="324"/>
            <ac:picMk id="892" creationId="{00000000-0000-0000-0000-000000000000}"/>
          </ac:picMkLst>
        </pc:picChg>
      </pc:sldChg>
      <pc:sldChg chg="addSp delSp modSp add mod ord">
        <pc:chgData name="CUMMINS, TADGH" userId="4f36f96b-8b9b-4b9e-aed0-6e2eef7563e2" providerId="ADAL" clId="{A0892A46-4B53-42F9-8255-7C2D5751ABDB}" dt="2022-12-13T15:53:39.314" v="885" actId="1076"/>
        <pc:sldMkLst>
          <pc:docMk/>
          <pc:sldMk cId="3008516236" sldId="325"/>
        </pc:sldMkLst>
        <pc:spChg chg="mod">
          <ac:chgData name="CUMMINS, TADGH" userId="4f36f96b-8b9b-4b9e-aed0-6e2eef7563e2" providerId="ADAL" clId="{A0892A46-4B53-42F9-8255-7C2D5751ABDB}" dt="2022-12-12T16:59:23.308" v="756" actId="1076"/>
          <ac:spMkLst>
            <pc:docMk/>
            <pc:sldMk cId="3008516236" sldId="325"/>
            <ac:spMk id="6" creationId="{3FC0063F-5F12-819F-04E7-BF58469726D3}"/>
          </ac:spMkLst>
        </pc:spChg>
        <pc:spChg chg="mod">
          <ac:chgData name="CUMMINS, TADGH" userId="4f36f96b-8b9b-4b9e-aed0-6e2eef7563e2" providerId="ADAL" clId="{A0892A46-4B53-42F9-8255-7C2D5751ABDB}" dt="2022-12-12T16:30:17.621" v="620" actId="164"/>
          <ac:spMkLst>
            <pc:docMk/>
            <pc:sldMk cId="3008516236" sldId="325"/>
            <ac:spMk id="7" creationId="{27C1F2A9-4C0A-A1BB-D895-8F2F80C1E3AC}"/>
          </ac:spMkLst>
        </pc:spChg>
        <pc:spChg chg="mod">
          <ac:chgData name="CUMMINS, TADGH" userId="4f36f96b-8b9b-4b9e-aed0-6e2eef7563e2" providerId="ADAL" clId="{A0892A46-4B53-42F9-8255-7C2D5751ABDB}" dt="2022-12-12T16:30:17.621" v="620" actId="164"/>
          <ac:spMkLst>
            <pc:docMk/>
            <pc:sldMk cId="3008516236" sldId="325"/>
            <ac:spMk id="8" creationId="{5E0738BC-6E07-FEA0-F725-E7A3DE29A755}"/>
          </ac:spMkLst>
        </pc:spChg>
        <pc:spChg chg="mod">
          <ac:chgData name="CUMMINS, TADGH" userId="4f36f96b-8b9b-4b9e-aed0-6e2eef7563e2" providerId="ADAL" clId="{A0892A46-4B53-42F9-8255-7C2D5751ABDB}" dt="2022-12-12T16:30:17.621" v="620" actId="164"/>
          <ac:spMkLst>
            <pc:docMk/>
            <pc:sldMk cId="3008516236" sldId="325"/>
            <ac:spMk id="9" creationId="{FB00F2FB-02CA-47F6-E1C7-E0FD4FF528DA}"/>
          </ac:spMkLst>
        </pc:spChg>
        <pc:spChg chg="mod">
          <ac:chgData name="CUMMINS, TADGH" userId="4f36f96b-8b9b-4b9e-aed0-6e2eef7563e2" providerId="ADAL" clId="{A0892A46-4B53-42F9-8255-7C2D5751ABDB}" dt="2022-12-12T16:30:17.621" v="620" actId="164"/>
          <ac:spMkLst>
            <pc:docMk/>
            <pc:sldMk cId="3008516236" sldId="325"/>
            <ac:spMk id="10" creationId="{47370F9E-8131-9440-2013-684037EEAB12}"/>
          </ac:spMkLst>
        </pc:spChg>
        <pc:spChg chg="mod">
          <ac:chgData name="CUMMINS, TADGH" userId="4f36f96b-8b9b-4b9e-aed0-6e2eef7563e2" providerId="ADAL" clId="{A0892A46-4B53-42F9-8255-7C2D5751ABDB}" dt="2022-12-12T16:59:10.709" v="753" actId="1076"/>
          <ac:spMkLst>
            <pc:docMk/>
            <pc:sldMk cId="3008516236" sldId="325"/>
            <ac:spMk id="11" creationId="{A2AF0A96-8822-89AE-6B52-C9375B829C9F}"/>
          </ac:spMkLst>
        </pc:spChg>
        <pc:spChg chg="add mod">
          <ac:chgData name="CUMMINS, TADGH" userId="4f36f96b-8b9b-4b9e-aed0-6e2eef7563e2" providerId="ADAL" clId="{A0892A46-4B53-42F9-8255-7C2D5751ABDB}" dt="2022-12-12T16:59:26.356" v="757" actId="1076"/>
          <ac:spMkLst>
            <pc:docMk/>
            <pc:sldMk cId="3008516236" sldId="325"/>
            <ac:spMk id="22" creationId="{22FA5E43-D594-4303-A169-A6CB8E13ECCC}"/>
          </ac:spMkLst>
        </pc:spChg>
        <pc:spChg chg="add del mod">
          <ac:chgData name="CUMMINS, TADGH" userId="4f36f96b-8b9b-4b9e-aed0-6e2eef7563e2" providerId="ADAL" clId="{A0892A46-4B53-42F9-8255-7C2D5751ABDB}" dt="2022-12-12T16:54:30.042" v="711"/>
          <ac:spMkLst>
            <pc:docMk/>
            <pc:sldMk cId="3008516236" sldId="325"/>
            <ac:spMk id="23" creationId="{FA673C20-D0E0-401A-B523-AE57D4656F26}"/>
          </ac:spMkLst>
        </pc:spChg>
        <pc:spChg chg="add mod">
          <ac:chgData name="CUMMINS, TADGH" userId="4f36f96b-8b9b-4b9e-aed0-6e2eef7563e2" providerId="ADAL" clId="{A0892A46-4B53-42F9-8255-7C2D5751ABDB}" dt="2022-12-12T16:58:36.877" v="744" actId="1076"/>
          <ac:spMkLst>
            <pc:docMk/>
            <pc:sldMk cId="3008516236" sldId="325"/>
            <ac:spMk id="25" creationId="{49D117B7-431B-41BE-B22E-1709EB4FB9CA}"/>
          </ac:spMkLst>
        </pc:spChg>
        <pc:spChg chg="add mod">
          <ac:chgData name="CUMMINS, TADGH" userId="4f36f96b-8b9b-4b9e-aed0-6e2eef7563e2" providerId="ADAL" clId="{A0892A46-4B53-42F9-8255-7C2D5751ABDB}" dt="2022-12-12T16:58:26.485" v="743" actId="164"/>
          <ac:spMkLst>
            <pc:docMk/>
            <pc:sldMk cId="3008516236" sldId="325"/>
            <ac:spMk id="26" creationId="{C32E92F7-5587-4141-8FAA-2DA75667CB28}"/>
          </ac:spMkLst>
        </pc:spChg>
        <pc:spChg chg="add mod">
          <ac:chgData name="CUMMINS, TADGH" userId="4f36f96b-8b9b-4b9e-aed0-6e2eef7563e2" providerId="ADAL" clId="{A0892A46-4B53-42F9-8255-7C2D5751ABDB}" dt="2022-12-12T16:58:26.485" v="743" actId="164"/>
          <ac:spMkLst>
            <pc:docMk/>
            <pc:sldMk cId="3008516236" sldId="325"/>
            <ac:spMk id="27" creationId="{406858AF-2324-4D10-9085-1D29A44F56F4}"/>
          </ac:spMkLst>
        </pc:spChg>
        <pc:spChg chg="add mod">
          <ac:chgData name="CUMMINS, TADGH" userId="4f36f96b-8b9b-4b9e-aed0-6e2eef7563e2" providerId="ADAL" clId="{A0892A46-4B53-42F9-8255-7C2D5751ABDB}" dt="2022-12-12T16:58:26.485" v="743" actId="164"/>
          <ac:spMkLst>
            <pc:docMk/>
            <pc:sldMk cId="3008516236" sldId="325"/>
            <ac:spMk id="28" creationId="{185A0D1B-E8A1-4188-A17D-AC292A3EEBDC}"/>
          </ac:spMkLst>
        </pc:spChg>
        <pc:spChg chg="mod">
          <ac:chgData name="CUMMINS, TADGH" userId="4f36f96b-8b9b-4b9e-aed0-6e2eef7563e2" providerId="ADAL" clId="{A0892A46-4B53-42F9-8255-7C2D5751ABDB}" dt="2022-12-12T16:28:16.669" v="586" actId="1076"/>
          <ac:spMkLst>
            <pc:docMk/>
            <pc:sldMk cId="3008516236" sldId="325"/>
            <ac:spMk id="889" creationId="{00000000-0000-0000-0000-000000000000}"/>
          </ac:spMkLst>
        </pc:spChg>
        <pc:spChg chg="mod">
          <ac:chgData name="CUMMINS, TADGH" userId="4f36f96b-8b9b-4b9e-aed0-6e2eef7563e2" providerId="ADAL" clId="{A0892A46-4B53-42F9-8255-7C2D5751ABDB}" dt="2022-12-12T16:55:02.717" v="715"/>
          <ac:spMkLst>
            <pc:docMk/>
            <pc:sldMk cId="3008516236" sldId="325"/>
            <ac:spMk id="890" creationId="{00000000-0000-0000-0000-000000000000}"/>
          </ac:spMkLst>
        </pc:spChg>
        <pc:spChg chg="mod">
          <ac:chgData name="CUMMINS, TADGH" userId="4f36f96b-8b9b-4b9e-aed0-6e2eef7563e2" providerId="ADAL" clId="{A0892A46-4B53-42F9-8255-7C2D5751ABDB}" dt="2022-12-13T14:51:39.550" v="884" actId="20577"/>
          <ac:spMkLst>
            <pc:docMk/>
            <pc:sldMk cId="3008516236" sldId="325"/>
            <ac:spMk id="891" creationId="{00000000-0000-0000-0000-000000000000}"/>
          </ac:spMkLst>
        </pc:spChg>
        <pc:grpChg chg="add mod">
          <ac:chgData name="CUMMINS, TADGH" userId="4f36f96b-8b9b-4b9e-aed0-6e2eef7563e2" providerId="ADAL" clId="{A0892A46-4B53-42F9-8255-7C2D5751ABDB}" dt="2022-12-12T16:59:14.381" v="754" actId="1076"/>
          <ac:grpSpMkLst>
            <pc:docMk/>
            <pc:sldMk cId="3008516236" sldId="325"/>
            <ac:grpSpMk id="5" creationId="{CE106AE7-44A1-4D90-81DF-A94628B2AB84}"/>
          </ac:grpSpMkLst>
        </pc:grpChg>
        <pc:grpChg chg="add mod">
          <ac:chgData name="CUMMINS, TADGH" userId="4f36f96b-8b9b-4b9e-aed0-6e2eef7563e2" providerId="ADAL" clId="{A0892A46-4B53-42F9-8255-7C2D5751ABDB}" dt="2022-12-12T16:59:20.092" v="755" actId="1076"/>
          <ac:grpSpMkLst>
            <pc:docMk/>
            <pc:sldMk cId="3008516236" sldId="325"/>
            <ac:grpSpMk id="18" creationId="{1F418ABE-0459-459A-A488-9C1C3802A597}"/>
          </ac:grpSpMkLst>
        </pc:grpChg>
        <pc:graphicFrameChg chg="add mod">
          <ac:chgData name="CUMMINS, TADGH" userId="4f36f96b-8b9b-4b9e-aed0-6e2eef7563e2" providerId="ADAL" clId="{A0892A46-4B53-42F9-8255-7C2D5751ABDB}" dt="2022-12-12T16:28:42.390" v="595"/>
          <ac:graphicFrameMkLst>
            <pc:docMk/>
            <pc:sldMk cId="3008516236" sldId="325"/>
            <ac:graphicFrameMk id="13" creationId="{E25B69E0-A2B1-4865-BCC5-B96DE9195C70}"/>
          </ac:graphicFrameMkLst>
        </pc:graphicFrameChg>
        <pc:graphicFrameChg chg="add mod">
          <ac:chgData name="CUMMINS, TADGH" userId="4f36f96b-8b9b-4b9e-aed0-6e2eef7563e2" providerId="ADAL" clId="{A0892A46-4B53-42F9-8255-7C2D5751ABDB}" dt="2022-12-12T16:28:46.255" v="598"/>
          <ac:graphicFrameMkLst>
            <pc:docMk/>
            <pc:sldMk cId="3008516236" sldId="325"/>
            <ac:graphicFrameMk id="14" creationId="{E25B69E0-A2B1-4865-BCC5-B96DE9195C70}"/>
          </ac:graphicFrameMkLst>
        </pc:graphicFrameChg>
        <pc:graphicFrameChg chg="add mod">
          <ac:chgData name="CUMMINS, TADGH" userId="4f36f96b-8b9b-4b9e-aed0-6e2eef7563e2" providerId="ADAL" clId="{A0892A46-4B53-42F9-8255-7C2D5751ABDB}" dt="2022-12-12T16:48:52.877" v="636"/>
          <ac:graphicFrameMkLst>
            <pc:docMk/>
            <pc:sldMk cId="3008516236" sldId="325"/>
            <ac:graphicFrameMk id="17" creationId="{790DB0EB-54AA-43E1-9123-DAE0B339C79B}"/>
          </ac:graphicFrameMkLst>
        </pc:graphicFrameChg>
        <pc:graphicFrameChg chg="add del mod">
          <ac:chgData name="CUMMINS, TADGH" userId="4f36f96b-8b9b-4b9e-aed0-6e2eef7563e2" providerId="ADAL" clId="{A0892A46-4B53-42F9-8255-7C2D5751ABDB}" dt="2022-12-12T16:49:32.342" v="650" actId="478"/>
          <ac:graphicFrameMkLst>
            <pc:docMk/>
            <pc:sldMk cId="3008516236" sldId="325"/>
            <ac:graphicFrameMk id="19" creationId="{790DB0EB-54AA-43E1-9123-DAE0B339C79B}"/>
          </ac:graphicFrameMkLst>
        </pc:graphicFrameChg>
        <pc:graphicFrameChg chg="add del mod">
          <ac:chgData name="CUMMINS, TADGH" userId="4f36f96b-8b9b-4b9e-aed0-6e2eef7563e2" providerId="ADAL" clId="{A0892A46-4B53-42F9-8255-7C2D5751ABDB}" dt="2022-12-12T16:49:28.859" v="647"/>
          <ac:graphicFrameMkLst>
            <pc:docMk/>
            <pc:sldMk cId="3008516236" sldId="325"/>
            <ac:graphicFrameMk id="20" creationId="{D8760C6B-C5CD-46A3-A346-592B19460FEC}"/>
          </ac:graphicFrameMkLst>
        </pc:graphicFrameChg>
        <pc:picChg chg="add del mod">
          <ac:chgData name="CUMMINS, TADGH" userId="4f36f96b-8b9b-4b9e-aed0-6e2eef7563e2" providerId="ADAL" clId="{A0892A46-4B53-42F9-8255-7C2D5751ABDB}" dt="2022-12-13T15:53:39.314" v="885" actId="1076"/>
          <ac:picMkLst>
            <pc:docMk/>
            <pc:sldMk cId="3008516236" sldId="325"/>
            <ac:picMk id="2" creationId="{1CB462B7-571B-F953-72DC-A615F04C7AE7}"/>
          </ac:picMkLst>
        </pc:picChg>
        <pc:picChg chg="add mod ord">
          <ac:chgData name="CUMMINS, TADGH" userId="4f36f96b-8b9b-4b9e-aed0-6e2eef7563e2" providerId="ADAL" clId="{A0892A46-4B53-42F9-8255-7C2D5751ABDB}" dt="2022-12-12T16:30:17.621" v="620" actId="164"/>
          <ac:picMkLst>
            <pc:docMk/>
            <pc:sldMk cId="3008516236" sldId="325"/>
            <ac:picMk id="3" creationId="{03875183-B6E8-4D88-81DB-CCC8137A4422}"/>
          </ac:picMkLst>
        </pc:picChg>
        <pc:picChg chg="del">
          <ac:chgData name="CUMMINS, TADGH" userId="4f36f96b-8b9b-4b9e-aed0-6e2eef7563e2" providerId="ADAL" clId="{A0892A46-4B53-42F9-8255-7C2D5751ABDB}" dt="2022-12-12T16:23:08.255" v="566" actId="478"/>
          <ac:picMkLst>
            <pc:docMk/>
            <pc:sldMk cId="3008516236" sldId="325"/>
            <ac:picMk id="4" creationId="{60C5869D-99B3-CE23-5F82-B7003C4FAADF}"/>
          </ac:picMkLst>
        </pc:picChg>
        <pc:picChg chg="add del">
          <ac:chgData name="CUMMINS, TADGH" userId="4f36f96b-8b9b-4b9e-aed0-6e2eef7563e2" providerId="ADAL" clId="{A0892A46-4B53-42F9-8255-7C2D5751ABDB}" dt="2022-12-12T16:48:56.667" v="638"/>
          <ac:picMkLst>
            <pc:docMk/>
            <pc:sldMk cId="3008516236" sldId="325"/>
            <ac:picMk id="12" creationId="{CF4ACDAB-BDD0-468F-83CF-6A644FF9B63F}"/>
          </ac:picMkLst>
        </pc:picChg>
        <pc:picChg chg="add mod">
          <ac:chgData name="CUMMINS, TADGH" userId="4f36f96b-8b9b-4b9e-aed0-6e2eef7563e2" providerId="ADAL" clId="{A0892A46-4B53-42F9-8255-7C2D5751ABDB}" dt="2022-12-12T16:58:26.485" v="743" actId="164"/>
          <ac:picMkLst>
            <pc:docMk/>
            <pc:sldMk cId="3008516236" sldId="325"/>
            <ac:picMk id="15" creationId="{16CAF0AC-D69F-45A5-83E6-8AE3BF6AF906}"/>
          </ac:picMkLst>
        </pc:picChg>
        <pc:picChg chg="del">
          <ac:chgData name="CUMMINS, TADGH" userId="4f36f96b-8b9b-4b9e-aed0-6e2eef7563e2" providerId="ADAL" clId="{A0892A46-4B53-42F9-8255-7C2D5751ABDB}" dt="2022-12-08T15:45:50.906" v="180" actId="478"/>
          <ac:picMkLst>
            <pc:docMk/>
            <pc:sldMk cId="3008516236" sldId="325"/>
            <ac:picMk id="892" creationId="{00000000-0000-0000-0000-000000000000}"/>
          </ac:picMkLst>
        </pc:picChg>
      </pc:sldChg>
      <pc:sldChg chg="modSp del modNotes">
        <pc:chgData name="CUMMINS, TADGH" userId="4f36f96b-8b9b-4b9e-aed0-6e2eef7563e2" providerId="ADAL" clId="{A0892A46-4B53-42F9-8255-7C2D5751ABDB}" dt="2022-12-08T15:41:30.273" v="168" actId="47"/>
        <pc:sldMkLst>
          <pc:docMk/>
          <pc:sldMk cId="1401211121" sldId="673"/>
        </pc:sldMkLst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1401211121" sldId="673"/>
            <ac:spMk id="7" creationId="{8316CA6B-10BA-438F-8B74-02186E49A868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1401211121" sldId="673"/>
            <ac:spMk id="8" creationId="{E789DAB0-D247-44F3-99D1-6EEB152A2AD7}"/>
          </ac:spMkLst>
        </pc:spChg>
      </pc:sldChg>
      <pc:sldChg chg="modSp mod modNotes">
        <pc:chgData name="CUMMINS, TADGH" userId="4f36f96b-8b9b-4b9e-aed0-6e2eef7563e2" providerId="ADAL" clId="{A0892A46-4B53-42F9-8255-7C2D5751ABDB}" dt="2022-12-08T17:07:35.245" v="326" actId="20577"/>
        <pc:sldMkLst>
          <pc:docMk/>
          <pc:sldMk cId="2721485373" sldId="681"/>
        </pc:sldMkLst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2721485373" sldId="681"/>
            <ac:spMk id="5" creationId="{14F1551B-2BDA-4811-8116-751EA5C87790}"/>
          </ac:spMkLst>
        </pc:spChg>
        <pc:spChg chg="mod">
          <ac:chgData name="CUMMINS, TADGH" userId="4f36f96b-8b9b-4b9e-aed0-6e2eef7563e2" providerId="ADAL" clId="{A0892A46-4B53-42F9-8255-7C2D5751ABDB}" dt="2022-12-08T17:07:35.245" v="326" actId="20577"/>
          <ac:spMkLst>
            <pc:docMk/>
            <pc:sldMk cId="2721485373" sldId="681"/>
            <ac:spMk id="7" creationId="{8316CA6B-10BA-438F-8B74-02186E49A868}"/>
          </ac:spMkLst>
        </pc:spChg>
        <pc:picChg chg="mod">
          <ac:chgData name="CUMMINS, TADGH" userId="4f36f96b-8b9b-4b9e-aed0-6e2eef7563e2" providerId="ADAL" clId="{A0892A46-4B53-42F9-8255-7C2D5751ABDB}" dt="2022-12-08T17:07:07.344" v="283" actId="1076"/>
          <ac:picMkLst>
            <pc:docMk/>
            <pc:sldMk cId="2721485373" sldId="681"/>
            <ac:picMk id="4" creationId="{A5E16CDC-2989-40BD-A233-3379FA64412F}"/>
          </ac:picMkLst>
        </pc:picChg>
      </pc:sldChg>
      <pc:sldChg chg="addSp delSp modSp mod">
        <pc:chgData name="CUMMINS, TADGH" userId="4f36f96b-8b9b-4b9e-aed0-6e2eef7563e2" providerId="ADAL" clId="{A0892A46-4B53-42F9-8255-7C2D5751ABDB}" dt="2022-12-13T13:52:47.282" v="793" actId="14100"/>
        <pc:sldMkLst>
          <pc:docMk/>
          <pc:sldMk cId="3719169534" sldId="685"/>
        </pc:sldMkLst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3719169534" sldId="685"/>
            <ac:spMk id="4" creationId="{8480C361-88EB-4657-9116-E19231966C15}"/>
          </ac:spMkLst>
        </pc:spChg>
        <pc:spChg chg="mod">
          <ac:chgData name="CUMMINS, TADGH" userId="4f36f96b-8b9b-4b9e-aed0-6e2eef7563e2" providerId="ADAL" clId="{A0892A46-4B53-42F9-8255-7C2D5751ABDB}" dt="2022-12-13T13:52:47.282" v="793" actId="14100"/>
          <ac:spMkLst>
            <pc:docMk/>
            <pc:sldMk cId="3719169534" sldId="685"/>
            <ac:spMk id="6" creationId="{71E8C0FE-B9D7-4E16-B9B0-84D7840B10BF}"/>
          </ac:spMkLst>
        </pc:spChg>
        <pc:spChg chg="mod">
          <ac:chgData name="CUMMINS, TADGH" userId="4f36f96b-8b9b-4b9e-aed0-6e2eef7563e2" providerId="ADAL" clId="{A0892A46-4B53-42F9-8255-7C2D5751ABDB}" dt="2022-12-12T16:17:40.790" v="531" actId="1076"/>
          <ac:spMkLst>
            <pc:docMk/>
            <pc:sldMk cId="3719169534" sldId="685"/>
            <ac:spMk id="7" creationId="{4A8F1502-7A27-4159-AB93-A456D7E98A29}"/>
          </ac:spMkLst>
        </pc:spChg>
        <pc:spChg chg="add del mod">
          <ac:chgData name="CUMMINS, TADGH" userId="4f36f96b-8b9b-4b9e-aed0-6e2eef7563e2" providerId="ADAL" clId="{A0892A46-4B53-42F9-8255-7C2D5751ABDB}" dt="2022-12-12T16:17:33.743" v="529" actId="478"/>
          <ac:spMkLst>
            <pc:docMk/>
            <pc:sldMk cId="3719169534" sldId="685"/>
            <ac:spMk id="8" creationId="{27DB8E62-0FD8-4D67-B656-7D2CDA93626B}"/>
          </ac:spMkLst>
        </pc:spChg>
        <pc:graphicFrameChg chg="mod">
          <ac:chgData name="CUMMINS, TADGH" userId="4f36f96b-8b9b-4b9e-aed0-6e2eef7563e2" providerId="ADAL" clId="{A0892A46-4B53-42F9-8255-7C2D5751ABDB}" dt="2022-12-12T16:17:38.054" v="530" actId="14100"/>
          <ac:graphicFrameMkLst>
            <pc:docMk/>
            <pc:sldMk cId="3719169534" sldId="685"/>
            <ac:graphicFrameMk id="5" creationId="{9FD847A4-B1B8-4BD7-8D6B-FFC1FF0DD3B8}"/>
          </ac:graphicFrameMkLst>
        </pc:graphicFrameChg>
      </pc:sldChg>
      <pc:sldChg chg="modSp del mod modNotes">
        <pc:chgData name="CUMMINS, TADGH" userId="4f36f96b-8b9b-4b9e-aed0-6e2eef7563e2" providerId="ADAL" clId="{A0892A46-4B53-42F9-8255-7C2D5751ABDB}" dt="2022-12-08T15:41:34.678" v="169" actId="47"/>
        <pc:sldMkLst>
          <pc:docMk/>
          <pc:sldMk cId="131284445" sldId="687"/>
        </pc:sldMkLst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131284445" sldId="687"/>
            <ac:spMk id="7" creationId="{8316CA6B-10BA-438F-8B74-02186E49A868}"/>
          </ac:spMkLst>
        </pc:spChg>
        <pc:spChg chg="mod">
          <ac:chgData name="CUMMINS, TADGH" userId="4f36f96b-8b9b-4b9e-aed0-6e2eef7563e2" providerId="ADAL" clId="{A0892A46-4B53-42F9-8255-7C2D5751ABDB}" dt="2022-12-08T15:36:57.515" v="93" actId="27636"/>
          <ac:spMkLst>
            <pc:docMk/>
            <pc:sldMk cId="131284445" sldId="687"/>
            <ac:spMk id="8" creationId="{E789DAB0-D247-44F3-99D1-6EEB152A2AD7}"/>
          </ac:spMkLst>
        </pc:spChg>
      </pc:sldChg>
      <pc:sldChg chg="delSp modSp del delDesignElem">
        <pc:chgData name="CUMMINS, TADGH" userId="4f36f96b-8b9b-4b9e-aed0-6e2eef7563e2" providerId="ADAL" clId="{A0892A46-4B53-42F9-8255-7C2D5751ABDB}" dt="2022-12-12T16:30:55.780" v="626" actId="47"/>
        <pc:sldMkLst>
          <pc:docMk/>
          <pc:sldMk cId="960023175" sldId="688"/>
        </pc:sldMkLst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960023175" sldId="688"/>
            <ac:spMk id="4" creationId="{8127A9F1-58E5-4AD3-8CBD-00CC20668C41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960023175" sldId="688"/>
            <ac:spMk id="5" creationId="{8A9ADAF1-A724-4849-8FBC-A48306800313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960023175" sldId="688"/>
            <ac:spMk id="6" creationId="{CD28CF2B-8B3A-473A-AFEA-A1F26DD257AF}"/>
          </ac:spMkLst>
        </pc:spChg>
        <pc:spChg chg="del mod">
          <ac:chgData name="CUMMINS, TADGH" userId="4f36f96b-8b9b-4b9e-aed0-6e2eef7563e2" providerId="ADAL" clId="{A0892A46-4B53-42F9-8255-7C2D5751ABDB}" dt="2022-12-08T15:30:09.415" v="1"/>
          <ac:spMkLst>
            <pc:docMk/>
            <pc:sldMk cId="960023175" sldId="688"/>
            <ac:spMk id="1033" creationId="{2172A0AC-3DCE-4672-BCAF-28FEF91F6020}"/>
          </ac:spMkLst>
        </pc:spChg>
        <pc:spChg chg="del mod">
          <ac:chgData name="CUMMINS, TADGH" userId="4f36f96b-8b9b-4b9e-aed0-6e2eef7563e2" providerId="ADAL" clId="{A0892A46-4B53-42F9-8255-7C2D5751ABDB}" dt="2022-12-08T15:30:09.415" v="1"/>
          <ac:spMkLst>
            <pc:docMk/>
            <pc:sldMk cId="960023175" sldId="688"/>
            <ac:spMk id="1035" creationId="{AE6F1C77-EDC9-4C5F-8C1C-62DD46BDA3C3}"/>
          </ac:spMkLst>
        </pc:spChg>
        <pc:picChg chg="mod">
          <ac:chgData name="CUMMINS, TADGH" userId="4f36f96b-8b9b-4b9e-aed0-6e2eef7563e2" providerId="ADAL" clId="{A0892A46-4B53-42F9-8255-7C2D5751ABDB}" dt="2022-12-08T15:30:09.415" v="1"/>
          <ac:picMkLst>
            <pc:docMk/>
            <pc:sldMk cId="960023175" sldId="688"/>
            <ac:picMk id="1026" creationId="{9D08651D-3605-4A8C-80AF-C2CCDE76F9E0}"/>
          </ac:picMkLst>
        </pc:picChg>
        <pc:picChg chg="mod">
          <ac:chgData name="CUMMINS, TADGH" userId="4f36f96b-8b9b-4b9e-aed0-6e2eef7563e2" providerId="ADAL" clId="{A0892A46-4B53-42F9-8255-7C2D5751ABDB}" dt="2022-12-08T15:30:09.415" v="1"/>
          <ac:picMkLst>
            <pc:docMk/>
            <pc:sldMk cId="960023175" sldId="688"/>
            <ac:picMk id="1028" creationId="{A1339350-F5D7-4E32-916F-67B4B5237E31}"/>
          </ac:picMkLst>
        </pc:picChg>
      </pc:sldChg>
      <pc:sldChg chg="addSp delSp modSp mod ord modAnim">
        <pc:chgData name="CUMMINS, TADGH" userId="4f36f96b-8b9b-4b9e-aed0-6e2eef7563e2" providerId="ADAL" clId="{A0892A46-4B53-42F9-8255-7C2D5751ABDB}" dt="2022-12-13T13:52:15.575" v="785" actId="108"/>
        <pc:sldMkLst>
          <pc:docMk/>
          <pc:sldMk cId="1988973187" sldId="692"/>
        </pc:sldMkLst>
        <pc:spChg chg="add del mod">
          <ac:chgData name="CUMMINS, TADGH" userId="4f36f96b-8b9b-4b9e-aed0-6e2eef7563e2" providerId="ADAL" clId="{A0892A46-4B53-42F9-8255-7C2D5751ABDB}" dt="2022-12-12T15:56:46.310" v="387" actId="478"/>
          <ac:spMkLst>
            <pc:docMk/>
            <pc:sldMk cId="1988973187" sldId="692"/>
            <ac:spMk id="2" creationId="{AE914DCA-9372-4282-A65B-54D602AF571D}"/>
          </ac:spMkLst>
        </pc:spChg>
        <pc:spChg chg="add mod topLvl">
          <ac:chgData name="CUMMINS, TADGH" userId="4f36f96b-8b9b-4b9e-aed0-6e2eef7563e2" providerId="ADAL" clId="{A0892A46-4B53-42F9-8255-7C2D5751ABDB}" dt="2022-12-12T16:07:23.359" v="469" actId="165"/>
          <ac:spMkLst>
            <pc:docMk/>
            <pc:sldMk cId="1988973187" sldId="692"/>
            <ac:spMk id="3" creationId="{968C5FC6-3A56-4534-9E88-9BAC9803DD7A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1988973187" sldId="692"/>
            <ac:spMk id="4" creationId="{581174EC-A17E-4A33-B0E1-BB03576F7499}"/>
          </ac:spMkLst>
        </pc:spChg>
        <pc:spChg chg="mod">
          <ac:chgData name="CUMMINS, TADGH" userId="4f36f96b-8b9b-4b9e-aed0-6e2eef7563e2" providerId="ADAL" clId="{A0892A46-4B53-42F9-8255-7C2D5751ABDB}" dt="2022-12-13T13:52:15.575" v="785" actId="108"/>
          <ac:spMkLst>
            <pc:docMk/>
            <pc:sldMk cId="1988973187" sldId="692"/>
            <ac:spMk id="5" creationId="{12F3A808-97C0-4981-84BB-FBB403D8C316}"/>
          </ac:spMkLst>
        </pc:spChg>
        <pc:spChg chg="mod">
          <ac:chgData name="CUMMINS, TADGH" userId="4f36f96b-8b9b-4b9e-aed0-6e2eef7563e2" providerId="ADAL" clId="{A0892A46-4B53-42F9-8255-7C2D5751ABDB}" dt="2022-12-12T15:56:41.814" v="385" actId="1076"/>
          <ac:spMkLst>
            <pc:docMk/>
            <pc:sldMk cId="1988973187" sldId="692"/>
            <ac:spMk id="6" creationId="{E14E11A9-C1E1-4303-A0EC-CCB8461E560C}"/>
          </ac:spMkLst>
        </pc:spChg>
        <pc:spChg chg="mod">
          <ac:chgData name="CUMMINS, TADGH" userId="4f36f96b-8b9b-4b9e-aed0-6e2eef7563e2" providerId="ADAL" clId="{A0892A46-4B53-42F9-8255-7C2D5751ABDB}" dt="2022-12-08T15:46:28.420" v="196" actId="1076"/>
          <ac:spMkLst>
            <pc:docMk/>
            <pc:sldMk cId="1988973187" sldId="692"/>
            <ac:spMk id="7" creationId="{8BAF3F11-3349-427A-9A28-00E8936538EA}"/>
          </ac:spMkLst>
        </pc:spChg>
        <pc:spChg chg="mod">
          <ac:chgData name="CUMMINS, TADGH" userId="4f36f96b-8b9b-4b9e-aed0-6e2eef7563e2" providerId="ADAL" clId="{A0892A46-4B53-42F9-8255-7C2D5751ABDB}" dt="2022-12-08T15:46:26.940" v="195" actId="1076"/>
          <ac:spMkLst>
            <pc:docMk/>
            <pc:sldMk cId="1988973187" sldId="692"/>
            <ac:spMk id="10" creationId="{DE56DB6E-A426-467A-A611-C205A564875B}"/>
          </ac:spMkLst>
        </pc:spChg>
        <pc:grpChg chg="add del mod">
          <ac:chgData name="CUMMINS, TADGH" userId="4f36f96b-8b9b-4b9e-aed0-6e2eef7563e2" providerId="ADAL" clId="{A0892A46-4B53-42F9-8255-7C2D5751ABDB}" dt="2022-12-12T16:07:23.359" v="469" actId="165"/>
          <ac:grpSpMkLst>
            <pc:docMk/>
            <pc:sldMk cId="1988973187" sldId="692"/>
            <ac:grpSpMk id="8" creationId="{29C1DF0F-5CD9-4250-BCA6-C600F21D4A22}"/>
          </ac:grpSpMkLst>
        </pc:grpChg>
        <pc:picChg chg="mod topLvl">
          <ac:chgData name="CUMMINS, TADGH" userId="4f36f96b-8b9b-4b9e-aed0-6e2eef7563e2" providerId="ADAL" clId="{A0892A46-4B53-42F9-8255-7C2D5751ABDB}" dt="2022-12-12T16:08:11.102" v="477" actId="1076"/>
          <ac:picMkLst>
            <pc:docMk/>
            <pc:sldMk cId="1988973187" sldId="692"/>
            <ac:picMk id="9" creationId="{47B9F9D8-28D7-4C90-B0D2-D9CECA76ADFE}"/>
          </ac:picMkLst>
        </pc:picChg>
      </pc:sldChg>
      <pc:sldChg chg="modSp mod ord">
        <pc:chgData name="CUMMINS, TADGH" userId="4f36f96b-8b9b-4b9e-aed0-6e2eef7563e2" providerId="ADAL" clId="{A0892A46-4B53-42F9-8255-7C2D5751ABDB}" dt="2022-12-13T14:43:04.212" v="858" actId="27636"/>
        <pc:sldMkLst>
          <pc:docMk/>
          <pc:sldMk cId="2959863033" sldId="693"/>
        </pc:sldMkLst>
        <pc:spChg chg="mod">
          <ac:chgData name="CUMMINS, TADGH" userId="4f36f96b-8b9b-4b9e-aed0-6e2eef7563e2" providerId="ADAL" clId="{A0892A46-4B53-42F9-8255-7C2D5751ABDB}" dt="2022-12-13T14:43:04.212" v="858" actId="27636"/>
          <ac:spMkLst>
            <pc:docMk/>
            <pc:sldMk cId="2959863033" sldId="693"/>
            <ac:spMk id="3" creationId="{2248FB2A-970C-41E3-8AE5-9EFFF1842C12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2959863033" sldId="693"/>
            <ac:spMk id="4" creationId="{E6B4A8BE-88C2-4131-A9E0-4F9AF027A9C8}"/>
          </ac:spMkLst>
        </pc:spChg>
        <pc:spChg chg="mod">
          <ac:chgData name="CUMMINS, TADGH" userId="4f36f96b-8b9b-4b9e-aed0-6e2eef7563e2" providerId="ADAL" clId="{A0892A46-4B53-42F9-8255-7C2D5751ABDB}" dt="2022-12-12T16:20:09.551" v="537" actId="1035"/>
          <ac:spMkLst>
            <pc:docMk/>
            <pc:sldMk cId="2959863033" sldId="693"/>
            <ac:spMk id="6" creationId="{84EC46FE-676F-42A9-9A86-426E2581E319}"/>
          </ac:spMkLst>
        </pc:spChg>
      </pc:sldChg>
      <pc:sldChg chg="modSp mod ord">
        <pc:chgData name="CUMMINS, TADGH" userId="4f36f96b-8b9b-4b9e-aed0-6e2eef7563e2" providerId="ADAL" clId="{A0892A46-4B53-42F9-8255-7C2D5751ABDB}" dt="2022-12-13T13:52:37.514" v="790" actId="108"/>
        <pc:sldMkLst>
          <pc:docMk/>
          <pc:sldMk cId="1172188707" sldId="694"/>
        </pc:sldMkLst>
        <pc:spChg chg="mod">
          <ac:chgData name="CUMMINS, TADGH" userId="4f36f96b-8b9b-4b9e-aed0-6e2eef7563e2" providerId="ADAL" clId="{A0892A46-4B53-42F9-8255-7C2D5751ABDB}" dt="2022-12-13T13:52:37.514" v="790" actId="108"/>
          <ac:spMkLst>
            <pc:docMk/>
            <pc:sldMk cId="1172188707" sldId="694"/>
            <ac:spMk id="3" creationId="{2248FB2A-970C-41E3-8AE5-9EFFF1842C12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1172188707" sldId="694"/>
            <ac:spMk id="4" creationId="{E6B4A8BE-88C2-4131-A9E0-4F9AF027A9C8}"/>
          </ac:spMkLst>
        </pc:spChg>
        <pc:spChg chg="mod">
          <ac:chgData name="CUMMINS, TADGH" userId="4f36f96b-8b9b-4b9e-aed0-6e2eef7563e2" providerId="ADAL" clId="{A0892A46-4B53-42F9-8255-7C2D5751ABDB}" dt="2022-12-08T17:06:26.468" v="277" actId="14100"/>
          <ac:spMkLst>
            <pc:docMk/>
            <pc:sldMk cId="1172188707" sldId="694"/>
            <ac:spMk id="5" creationId="{7978379D-EF5A-429F-9A45-44B6D86907BE}"/>
          </ac:spMkLst>
        </pc:spChg>
        <pc:picChg chg="mod">
          <ac:chgData name="CUMMINS, TADGH" userId="4f36f96b-8b9b-4b9e-aed0-6e2eef7563e2" providerId="ADAL" clId="{A0892A46-4B53-42F9-8255-7C2D5751ABDB}" dt="2022-12-08T17:06:28.092" v="278" actId="1076"/>
          <ac:picMkLst>
            <pc:docMk/>
            <pc:sldMk cId="1172188707" sldId="694"/>
            <ac:picMk id="6" creationId="{542C5A55-0BDB-4EE9-B14C-A315E605F0E9}"/>
          </ac:picMkLst>
        </pc:picChg>
      </pc:sldChg>
      <pc:sldChg chg="modSp del mod">
        <pc:chgData name="CUMMINS, TADGH" userId="4f36f96b-8b9b-4b9e-aed0-6e2eef7563e2" providerId="ADAL" clId="{A0892A46-4B53-42F9-8255-7C2D5751ABDB}" dt="2022-12-08T17:07:00.041" v="281" actId="47"/>
        <pc:sldMkLst>
          <pc:docMk/>
          <pc:sldMk cId="2954483196" sldId="695"/>
        </pc:sldMkLst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2954483196" sldId="695"/>
            <ac:spMk id="4" creationId="{11BEB477-0906-4DD0-8B4B-4B34AB783689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2954483196" sldId="695"/>
            <ac:spMk id="5" creationId="{52097848-F405-42FF-9A2F-04D0186BF373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2954483196" sldId="695"/>
            <ac:spMk id="6" creationId="{BE13D8A4-F678-4533-95B2-5729017CDF57}"/>
          </ac:spMkLst>
        </pc:spChg>
        <pc:spChg chg="mod">
          <ac:chgData name="CUMMINS, TADGH" userId="4f36f96b-8b9b-4b9e-aed0-6e2eef7563e2" providerId="ADAL" clId="{A0892A46-4B53-42F9-8255-7C2D5751ABDB}" dt="2022-12-08T17:06:58.589" v="280" actId="6549"/>
          <ac:spMkLst>
            <pc:docMk/>
            <pc:sldMk cId="2954483196" sldId="695"/>
            <ac:spMk id="7" creationId="{5D48E673-BBA9-44CF-9BD4-825721191661}"/>
          </ac:spMkLst>
        </pc:spChg>
        <pc:picChg chg="mod">
          <ac:chgData name="CUMMINS, TADGH" userId="4f36f96b-8b9b-4b9e-aed0-6e2eef7563e2" providerId="ADAL" clId="{A0892A46-4B53-42F9-8255-7C2D5751ABDB}" dt="2022-12-08T15:30:09.415" v="1"/>
          <ac:picMkLst>
            <pc:docMk/>
            <pc:sldMk cId="2954483196" sldId="695"/>
            <ac:picMk id="8" creationId="{3C75B583-263F-4D2F-8DA2-E39BF18FC5AE}"/>
          </ac:picMkLst>
        </pc:picChg>
      </pc:sldChg>
      <pc:sldChg chg="modSp del">
        <pc:chgData name="CUMMINS, TADGH" userId="4f36f96b-8b9b-4b9e-aed0-6e2eef7563e2" providerId="ADAL" clId="{A0892A46-4B53-42F9-8255-7C2D5751ABDB}" dt="2022-12-12T16:31:14.326" v="631" actId="47"/>
        <pc:sldMkLst>
          <pc:docMk/>
          <pc:sldMk cId="826895924" sldId="696"/>
        </pc:sldMkLst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826895924" sldId="696"/>
            <ac:spMk id="4" creationId="{11BEB477-0906-4DD0-8B4B-4B34AB783689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826895924" sldId="696"/>
            <ac:spMk id="5" creationId="{52097848-F405-42FF-9A2F-04D0186BF373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826895924" sldId="696"/>
            <ac:spMk id="6" creationId="{BE13D8A4-F678-4533-95B2-5729017CDF57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826895924" sldId="696"/>
            <ac:spMk id="8" creationId="{9B10BF00-EDF6-4844-8FFB-2F1E2F6B9E5D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826895924" sldId="696"/>
            <ac:spMk id="13" creationId="{DC2CC3E5-5F93-4927-8154-A1CAF99ABB0B}"/>
          </ac:spMkLst>
        </pc:spChg>
        <pc:graphicFrameChg chg="mod">
          <ac:chgData name="CUMMINS, TADGH" userId="4f36f96b-8b9b-4b9e-aed0-6e2eef7563e2" providerId="ADAL" clId="{A0892A46-4B53-42F9-8255-7C2D5751ABDB}" dt="2022-12-08T15:30:09.415" v="1"/>
          <ac:graphicFrameMkLst>
            <pc:docMk/>
            <pc:sldMk cId="826895924" sldId="696"/>
            <ac:graphicFrameMk id="11" creationId="{A426D2C0-C151-4B6D-9CF8-891C52ED8566}"/>
          </ac:graphicFrameMkLst>
        </pc:graphicFrameChg>
        <pc:graphicFrameChg chg="mod">
          <ac:chgData name="CUMMINS, TADGH" userId="4f36f96b-8b9b-4b9e-aed0-6e2eef7563e2" providerId="ADAL" clId="{A0892A46-4B53-42F9-8255-7C2D5751ABDB}" dt="2022-12-08T15:30:09.415" v="1"/>
          <ac:graphicFrameMkLst>
            <pc:docMk/>
            <pc:sldMk cId="826895924" sldId="696"/>
            <ac:graphicFrameMk id="12" creationId="{5F860434-2460-48F6-A09A-29161FF6B606}"/>
          </ac:graphicFrameMkLst>
        </pc:graphicFrameChg>
        <pc:picChg chg="mod">
          <ac:chgData name="CUMMINS, TADGH" userId="4f36f96b-8b9b-4b9e-aed0-6e2eef7563e2" providerId="ADAL" clId="{A0892A46-4B53-42F9-8255-7C2D5751ABDB}" dt="2022-12-08T15:30:09.415" v="1"/>
          <ac:picMkLst>
            <pc:docMk/>
            <pc:sldMk cId="826895924" sldId="696"/>
            <ac:picMk id="3" creationId="{D727CF7F-79C9-4035-90E9-8EA6C59F58BF}"/>
          </ac:picMkLst>
        </pc:picChg>
        <pc:cxnChg chg="mod">
          <ac:chgData name="CUMMINS, TADGH" userId="4f36f96b-8b9b-4b9e-aed0-6e2eef7563e2" providerId="ADAL" clId="{A0892A46-4B53-42F9-8255-7C2D5751ABDB}" dt="2022-12-08T15:30:09.415" v="1"/>
          <ac:cxnSpMkLst>
            <pc:docMk/>
            <pc:sldMk cId="826895924" sldId="696"/>
            <ac:cxnSpMk id="9" creationId="{2ECA2C3C-11D9-4608-808C-9FF1EDB7DAAD}"/>
          </ac:cxnSpMkLst>
        </pc:cxnChg>
      </pc:sldChg>
      <pc:sldChg chg="modSp del">
        <pc:chgData name="CUMMINS, TADGH" userId="4f36f96b-8b9b-4b9e-aed0-6e2eef7563e2" providerId="ADAL" clId="{A0892A46-4B53-42F9-8255-7C2D5751ABDB}" dt="2022-12-08T17:06:44.249" v="279" actId="47"/>
        <pc:sldMkLst>
          <pc:docMk/>
          <pc:sldMk cId="1395996223" sldId="697"/>
        </pc:sldMkLst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1395996223" sldId="697"/>
            <ac:spMk id="4" creationId="{11BEB477-0906-4DD0-8B4B-4B34AB783689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1395996223" sldId="697"/>
            <ac:spMk id="5" creationId="{52097848-F405-42FF-9A2F-04D0186BF373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1395996223" sldId="697"/>
            <ac:spMk id="6" creationId="{BE13D8A4-F678-4533-95B2-5729017CDF57}"/>
          </ac:spMkLst>
        </pc:spChg>
        <pc:picChg chg="mod">
          <ac:chgData name="CUMMINS, TADGH" userId="4f36f96b-8b9b-4b9e-aed0-6e2eef7563e2" providerId="ADAL" clId="{A0892A46-4B53-42F9-8255-7C2D5751ABDB}" dt="2022-12-08T15:30:09.415" v="1"/>
          <ac:picMkLst>
            <pc:docMk/>
            <pc:sldMk cId="1395996223" sldId="697"/>
            <ac:picMk id="7" creationId="{57AF7B17-E908-4707-A1EC-71133B4F00A1}"/>
          </ac:picMkLst>
        </pc:picChg>
        <pc:cxnChg chg="mod">
          <ac:chgData name="CUMMINS, TADGH" userId="4f36f96b-8b9b-4b9e-aed0-6e2eef7563e2" providerId="ADAL" clId="{A0892A46-4B53-42F9-8255-7C2D5751ABDB}" dt="2022-12-08T15:30:09.415" v="1"/>
          <ac:cxnSpMkLst>
            <pc:docMk/>
            <pc:sldMk cId="1395996223" sldId="697"/>
            <ac:cxnSpMk id="8" creationId="{B53B5EBA-7797-4206-9784-CF7F2FF51256}"/>
          </ac:cxnSpMkLst>
        </pc:cxnChg>
      </pc:sldChg>
      <pc:sldChg chg="modSp del mod ord">
        <pc:chgData name="CUMMINS, TADGH" userId="4f36f96b-8b9b-4b9e-aed0-6e2eef7563e2" providerId="ADAL" clId="{A0892A46-4B53-42F9-8255-7C2D5751ABDB}" dt="2022-12-12T16:31:10.346" v="630" actId="47"/>
        <pc:sldMkLst>
          <pc:docMk/>
          <pc:sldMk cId="3059866810" sldId="699"/>
        </pc:sldMkLst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3059866810" sldId="699"/>
            <ac:spMk id="4" creationId="{11BEB477-0906-4DD0-8B4B-4B34AB783689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3059866810" sldId="699"/>
            <ac:spMk id="5" creationId="{52097848-F405-42FF-9A2F-04D0186BF373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3059866810" sldId="699"/>
            <ac:spMk id="6" creationId="{BE13D8A4-F678-4533-95B2-5729017CDF57}"/>
          </ac:spMkLst>
        </pc:spChg>
        <pc:graphicFrameChg chg="mod">
          <ac:chgData name="CUMMINS, TADGH" userId="4f36f96b-8b9b-4b9e-aed0-6e2eef7563e2" providerId="ADAL" clId="{A0892A46-4B53-42F9-8255-7C2D5751ABDB}" dt="2022-12-12T16:30:59.985" v="627" actId="1076"/>
          <ac:graphicFrameMkLst>
            <pc:docMk/>
            <pc:sldMk cId="3059866810" sldId="699"/>
            <ac:graphicFrameMk id="7" creationId="{E25B69E0-A2B1-4865-BCC5-B96DE9195C70}"/>
          </ac:graphicFrameMkLst>
        </pc:graphicFrameChg>
        <pc:graphicFrameChg chg="mod">
          <ac:chgData name="CUMMINS, TADGH" userId="4f36f96b-8b9b-4b9e-aed0-6e2eef7563e2" providerId="ADAL" clId="{A0892A46-4B53-42F9-8255-7C2D5751ABDB}" dt="2022-12-12T16:31:04.713" v="629" actId="1076"/>
          <ac:graphicFrameMkLst>
            <pc:docMk/>
            <pc:sldMk cId="3059866810" sldId="699"/>
            <ac:graphicFrameMk id="8" creationId="{E25B69E0-A2B1-4865-BCC5-B96DE9195C70}"/>
          </ac:graphicFrameMkLst>
        </pc:graphicFrameChg>
      </pc:sldChg>
      <pc:sldChg chg="modSp mod ord">
        <pc:chgData name="CUMMINS, TADGH" userId="4f36f96b-8b9b-4b9e-aed0-6e2eef7563e2" providerId="ADAL" clId="{A0892A46-4B53-42F9-8255-7C2D5751ABDB}" dt="2022-12-13T13:53:00.295" v="798" actId="14100"/>
        <pc:sldMkLst>
          <pc:docMk/>
          <pc:sldMk cId="3593408622" sldId="701"/>
        </pc:sldMkLst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3593408622" sldId="701"/>
            <ac:spMk id="4" creationId="{8480C361-88EB-4657-9116-E19231966C15}"/>
          </ac:spMkLst>
        </pc:spChg>
        <pc:spChg chg="mod">
          <ac:chgData name="CUMMINS, TADGH" userId="4f36f96b-8b9b-4b9e-aed0-6e2eef7563e2" providerId="ADAL" clId="{A0892A46-4B53-42F9-8255-7C2D5751ABDB}" dt="2022-12-13T13:53:00.295" v="798" actId="14100"/>
          <ac:spMkLst>
            <pc:docMk/>
            <pc:sldMk cId="3593408622" sldId="701"/>
            <ac:spMk id="6" creationId="{71E8C0FE-B9D7-4E16-B9B0-84D7840B10BF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3593408622" sldId="701"/>
            <ac:spMk id="7" creationId="{4A8F1502-7A27-4159-AB93-A456D7E98A29}"/>
          </ac:spMkLst>
        </pc:spChg>
        <pc:picChg chg="mod">
          <ac:chgData name="CUMMINS, TADGH" userId="4f36f96b-8b9b-4b9e-aed0-6e2eef7563e2" providerId="ADAL" clId="{A0892A46-4B53-42F9-8255-7C2D5751ABDB}" dt="2022-12-08T15:30:09.415" v="1"/>
          <ac:picMkLst>
            <pc:docMk/>
            <pc:sldMk cId="3593408622" sldId="701"/>
            <ac:picMk id="2" creationId="{6CE25DCB-7C9D-4EFD-ADE1-7126A56E0145}"/>
          </ac:picMkLst>
        </pc:picChg>
      </pc:sldChg>
      <pc:sldChg chg="addSp delSp modSp mod">
        <pc:chgData name="CUMMINS, TADGH" userId="4f36f96b-8b9b-4b9e-aed0-6e2eef7563e2" providerId="ADAL" clId="{A0892A46-4B53-42F9-8255-7C2D5751ABDB}" dt="2022-12-13T15:56:35.835" v="895" actId="478"/>
        <pc:sldMkLst>
          <pc:docMk/>
          <pc:sldMk cId="2588363783" sldId="703"/>
        </pc:sldMkLst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2588363783" sldId="703"/>
            <ac:spMk id="4" creationId="{F755509D-92FA-48A0-95A8-2965B4C2EB7A}"/>
          </ac:spMkLst>
        </pc:spChg>
        <pc:spChg chg="del mod">
          <ac:chgData name="CUMMINS, TADGH" userId="4f36f96b-8b9b-4b9e-aed0-6e2eef7563e2" providerId="ADAL" clId="{A0892A46-4B53-42F9-8255-7C2D5751ABDB}" dt="2022-12-08T17:07:56.758" v="327" actId="478"/>
          <ac:spMkLst>
            <pc:docMk/>
            <pc:sldMk cId="2588363783" sldId="703"/>
            <ac:spMk id="8" creationId="{67FFD0DC-CC1F-4DBB-B34B-D308E7A605D4}"/>
          </ac:spMkLst>
        </pc:spChg>
        <pc:spChg chg="add mod">
          <ac:chgData name="CUMMINS, TADGH" userId="4f36f96b-8b9b-4b9e-aed0-6e2eef7563e2" providerId="ADAL" clId="{A0892A46-4B53-42F9-8255-7C2D5751ABDB}" dt="2022-12-13T15:55:22.280" v="889"/>
          <ac:spMkLst>
            <pc:docMk/>
            <pc:sldMk cId="2588363783" sldId="703"/>
            <ac:spMk id="9" creationId="{E433F2BD-2862-441D-A1BA-8D331BED6B27}"/>
          </ac:spMkLst>
        </pc:spChg>
        <pc:spChg chg="add mod">
          <ac:chgData name="CUMMINS, TADGH" userId="4f36f96b-8b9b-4b9e-aed0-6e2eef7563e2" providerId="ADAL" clId="{A0892A46-4B53-42F9-8255-7C2D5751ABDB}" dt="2022-12-13T15:55:22.280" v="889"/>
          <ac:spMkLst>
            <pc:docMk/>
            <pc:sldMk cId="2588363783" sldId="703"/>
            <ac:spMk id="11" creationId="{7BA30055-7937-4530-857B-AC25C4F1587F}"/>
          </ac:spMkLst>
        </pc:spChg>
        <pc:spChg chg="add mod">
          <ac:chgData name="CUMMINS, TADGH" userId="4f36f96b-8b9b-4b9e-aed0-6e2eef7563e2" providerId="ADAL" clId="{A0892A46-4B53-42F9-8255-7C2D5751ABDB}" dt="2022-12-13T15:55:22.280" v="889"/>
          <ac:spMkLst>
            <pc:docMk/>
            <pc:sldMk cId="2588363783" sldId="703"/>
            <ac:spMk id="12" creationId="{12AA2DE9-E115-4279-AB78-77456EA4AB9A}"/>
          </ac:spMkLst>
        </pc:spChg>
        <pc:spChg chg="add mod">
          <ac:chgData name="CUMMINS, TADGH" userId="4f36f96b-8b9b-4b9e-aed0-6e2eef7563e2" providerId="ADAL" clId="{A0892A46-4B53-42F9-8255-7C2D5751ABDB}" dt="2022-12-13T15:55:22.280" v="889"/>
          <ac:spMkLst>
            <pc:docMk/>
            <pc:sldMk cId="2588363783" sldId="703"/>
            <ac:spMk id="13" creationId="{B2984FE5-B807-44DF-B792-72D4CFFA9C9B}"/>
          </ac:spMkLst>
        </pc:spChg>
        <pc:spChg chg="add mod">
          <ac:chgData name="CUMMINS, TADGH" userId="4f36f96b-8b9b-4b9e-aed0-6e2eef7563e2" providerId="ADAL" clId="{A0892A46-4B53-42F9-8255-7C2D5751ABDB}" dt="2022-12-13T15:55:22.280" v="889"/>
          <ac:spMkLst>
            <pc:docMk/>
            <pc:sldMk cId="2588363783" sldId="703"/>
            <ac:spMk id="14" creationId="{664EB194-70E6-4ABC-BF96-1161DA39F3E2}"/>
          </ac:spMkLst>
        </pc:spChg>
        <pc:spChg chg="add mod">
          <ac:chgData name="CUMMINS, TADGH" userId="4f36f96b-8b9b-4b9e-aed0-6e2eef7563e2" providerId="ADAL" clId="{A0892A46-4B53-42F9-8255-7C2D5751ABDB}" dt="2022-12-13T15:55:22.280" v="889"/>
          <ac:spMkLst>
            <pc:docMk/>
            <pc:sldMk cId="2588363783" sldId="703"/>
            <ac:spMk id="15" creationId="{F6BAEE92-65EE-46CF-938F-9E7390288F84}"/>
          </ac:spMkLst>
        </pc:spChg>
        <pc:spChg chg="add mod">
          <ac:chgData name="CUMMINS, TADGH" userId="4f36f96b-8b9b-4b9e-aed0-6e2eef7563e2" providerId="ADAL" clId="{A0892A46-4B53-42F9-8255-7C2D5751ABDB}" dt="2022-12-13T15:55:22.280" v="889"/>
          <ac:spMkLst>
            <pc:docMk/>
            <pc:sldMk cId="2588363783" sldId="703"/>
            <ac:spMk id="16" creationId="{D72E7B19-3AF0-4B54-BC00-068793BB8359}"/>
          </ac:spMkLst>
        </pc:spChg>
        <pc:spChg chg="add mod">
          <ac:chgData name="CUMMINS, TADGH" userId="4f36f96b-8b9b-4b9e-aed0-6e2eef7563e2" providerId="ADAL" clId="{A0892A46-4B53-42F9-8255-7C2D5751ABDB}" dt="2022-12-13T15:55:22.280" v="889"/>
          <ac:spMkLst>
            <pc:docMk/>
            <pc:sldMk cId="2588363783" sldId="703"/>
            <ac:spMk id="17" creationId="{86948EF2-7036-472C-AE7C-68E9D6CC564A}"/>
          </ac:spMkLst>
        </pc:spChg>
        <pc:spChg chg="add mod">
          <ac:chgData name="CUMMINS, TADGH" userId="4f36f96b-8b9b-4b9e-aed0-6e2eef7563e2" providerId="ADAL" clId="{A0892A46-4B53-42F9-8255-7C2D5751ABDB}" dt="2022-12-13T15:55:22.280" v="889"/>
          <ac:spMkLst>
            <pc:docMk/>
            <pc:sldMk cId="2588363783" sldId="703"/>
            <ac:spMk id="19" creationId="{AB14BA32-CD01-4A65-8610-0ECC69097355}"/>
          </ac:spMkLst>
        </pc:spChg>
        <pc:spChg chg="add mod">
          <ac:chgData name="CUMMINS, TADGH" userId="4f36f96b-8b9b-4b9e-aed0-6e2eef7563e2" providerId="ADAL" clId="{A0892A46-4B53-42F9-8255-7C2D5751ABDB}" dt="2022-12-13T15:55:22.280" v="889"/>
          <ac:spMkLst>
            <pc:docMk/>
            <pc:sldMk cId="2588363783" sldId="703"/>
            <ac:spMk id="20" creationId="{0D62EF58-F650-4976-B511-C0B6A45A4E9A}"/>
          </ac:spMkLst>
        </pc:spChg>
        <pc:spChg chg="add mod">
          <ac:chgData name="CUMMINS, TADGH" userId="4f36f96b-8b9b-4b9e-aed0-6e2eef7563e2" providerId="ADAL" clId="{A0892A46-4B53-42F9-8255-7C2D5751ABDB}" dt="2022-12-13T15:55:22.280" v="889"/>
          <ac:spMkLst>
            <pc:docMk/>
            <pc:sldMk cId="2588363783" sldId="703"/>
            <ac:spMk id="21" creationId="{87441AA5-FB94-424D-A4C8-9E0FBDAA06F5}"/>
          </ac:spMkLst>
        </pc:spChg>
        <pc:spChg chg="add mod">
          <ac:chgData name="CUMMINS, TADGH" userId="4f36f96b-8b9b-4b9e-aed0-6e2eef7563e2" providerId="ADAL" clId="{A0892A46-4B53-42F9-8255-7C2D5751ABDB}" dt="2022-12-13T15:55:22.280" v="889"/>
          <ac:spMkLst>
            <pc:docMk/>
            <pc:sldMk cId="2588363783" sldId="703"/>
            <ac:spMk id="24" creationId="{8E091D4C-8E97-4EF5-8091-781564573944}"/>
          </ac:spMkLst>
        </pc:spChg>
        <pc:spChg chg="add mod">
          <ac:chgData name="CUMMINS, TADGH" userId="4f36f96b-8b9b-4b9e-aed0-6e2eef7563e2" providerId="ADAL" clId="{A0892A46-4B53-42F9-8255-7C2D5751ABDB}" dt="2022-12-13T15:55:22.280" v="889"/>
          <ac:spMkLst>
            <pc:docMk/>
            <pc:sldMk cId="2588363783" sldId="703"/>
            <ac:spMk id="25" creationId="{7279336D-4044-4F3F-A56F-3AB8E26A52EC}"/>
          </ac:spMkLst>
        </pc:spChg>
        <pc:spChg chg="mod">
          <ac:chgData name="CUMMINS, TADGH" userId="4f36f96b-8b9b-4b9e-aed0-6e2eef7563e2" providerId="ADAL" clId="{A0892A46-4B53-42F9-8255-7C2D5751ABDB}" dt="2022-12-13T13:53:27.946" v="804" actId="108"/>
          <ac:spMkLst>
            <pc:docMk/>
            <pc:sldMk cId="2588363783" sldId="703"/>
            <ac:spMk id="114" creationId="{06A9EA2B-9A16-4E43-B656-60383883E55E}"/>
          </ac:spMkLst>
        </pc:spChg>
        <pc:spChg chg="del mod">
          <ac:chgData name="CUMMINS, TADGH" userId="4f36f96b-8b9b-4b9e-aed0-6e2eef7563e2" providerId="ADAL" clId="{A0892A46-4B53-42F9-8255-7C2D5751ABDB}" dt="2022-12-08T17:08:39.108" v="340" actId="478"/>
          <ac:spMkLst>
            <pc:docMk/>
            <pc:sldMk cId="2588363783" sldId="703"/>
            <ac:spMk id="159" creationId="{FB011DD8-130D-4F38-94D8-B6681E4A83A1}"/>
          </ac:spMkLst>
        </pc:spChg>
        <pc:grpChg chg="add mod">
          <ac:chgData name="CUMMINS, TADGH" userId="4f36f96b-8b9b-4b9e-aed0-6e2eef7563e2" providerId="ADAL" clId="{A0892A46-4B53-42F9-8255-7C2D5751ABDB}" dt="2022-12-13T15:55:22.280" v="889"/>
          <ac:grpSpMkLst>
            <pc:docMk/>
            <pc:sldMk cId="2588363783" sldId="703"/>
            <ac:grpSpMk id="7" creationId="{90555585-0091-4149-83BD-58D9BE7D1984}"/>
          </ac:grpSpMkLst>
        </pc:grpChg>
        <pc:grpChg chg="add mod">
          <ac:chgData name="CUMMINS, TADGH" userId="4f36f96b-8b9b-4b9e-aed0-6e2eef7563e2" providerId="ADAL" clId="{A0892A46-4B53-42F9-8255-7C2D5751ABDB}" dt="2022-12-13T15:55:22.280" v="889"/>
          <ac:grpSpMkLst>
            <pc:docMk/>
            <pc:sldMk cId="2588363783" sldId="703"/>
            <ac:grpSpMk id="8" creationId="{7B490EB2-DCC6-4E60-B7E0-865E721E1EDB}"/>
          </ac:grpSpMkLst>
        </pc:grpChg>
        <pc:grpChg chg="add mod">
          <ac:chgData name="CUMMINS, TADGH" userId="4f36f96b-8b9b-4b9e-aed0-6e2eef7563e2" providerId="ADAL" clId="{A0892A46-4B53-42F9-8255-7C2D5751ABDB}" dt="2022-12-13T15:55:22.280" v="889"/>
          <ac:grpSpMkLst>
            <pc:docMk/>
            <pc:sldMk cId="2588363783" sldId="703"/>
            <ac:grpSpMk id="10" creationId="{81FBD48B-3D68-4E04-BC66-E941EFCE67CE}"/>
          </ac:grpSpMkLst>
        </pc:grpChg>
        <pc:grpChg chg="add mod">
          <ac:chgData name="CUMMINS, TADGH" userId="4f36f96b-8b9b-4b9e-aed0-6e2eef7563e2" providerId="ADAL" clId="{A0892A46-4B53-42F9-8255-7C2D5751ABDB}" dt="2022-12-13T15:55:22.280" v="889"/>
          <ac:grpSpMkLst>
            <pc:docMk/>
            <pc:sldMk cId="2588363783" sldId="703"/>
            <ac:grpSpMk id="18" creationId="{58D5789B-AFD9-4D4D-8DB5-D5D4C2A022D9}"/>
          </ac:grpSpMkLst>
        </pc:grpChg>
        <pc:grpChg chg="add mod">
          <ac:chgData name="CUMMINS, TADGH" userId="4f36f96b-8b9b-4b9e-aed0-6e2eef7563e2" providerId="ADAL" clId="{A0892A46-4B53-42F9-8255-7C2D5751ABDB}" dt="2022-12-13T15:55:22.280" v="889"/>
          <ac:grpSpMkLst>
            <pc:docMk/>
            <pc:sldMk cId="2588363783" sldId="703"/>
            <ac:grpSpMk id="22" creationId="{BBF3CC95-CA19-4AEA-B2F1-4F101DD5D30C}"/>
          </ac:grpSpMkLst>
        </pc:grpChg>
        <pc:grpChg chg="add mod">
          <ac:chgData name="CUMMINS, TADGH" userId="4f36f96b-8b9b-4b9e-aed0-6e2eef7563e2" providerId="ADAL" clId="{A0892A46-4B53-42F9-8255-7C2D5751ABDB}" dt="2022-12-13T15:55:22.280" v="889"/>
          <ac:grpSpMkLst>
            <pc:docMk/>
            <pc:sldMk cId="2588363783" sldId="703"/>
            <ac:grpSpMk id="23" creationId="{E13F449F-AE27-4196-8616-FF5ADB63AFD4}"/>
          </ac:grpSpMkLst>
        </pc:grpChg>
        <pc:graphicFrameChg chg="add mod">
          <ac:chgData name="CUMMINS, TADGH" userId="4f36f96b-8b9b-4b9e-aed0-6e2eef7563e2" providerId="ADAL" clId="{A0892A46-4B53-42F9-8255-7C2D5751ABDB}" dt="2022-12-13T15:55:22.280" v="889"/>
          <ac:graphicFrameMkLst>
            <pc:docMk/>
            <pc:sldMk cId="2588363783" sldId="703"/>
            <ac:graphicFrameMk id="26" creationId="{4DE8EFB1-4DA2-4FDD-8356-C5DF1A97770D}"/>
          </ac:graphicFrameMkLst>
        </pc:graphicFrameChg>
        <pc:graphicFrameChg chg="add mod">
          <ac:chgData name="CUMMINS, TADGH" userId="4f36f96b-8b9b-4b9e-aed0-6e2eef7563e2" providerId="ADAL" clId="{A0892A46-4B53-42F9-8255-7C2D5751ABDB}" dt="2022-12-13T15:55:22.280" v="889"/>
          <ac:graphicFrameMkLst>
            <pc:docMk/>
            <pc:sldMk cId="2588363783" sldId="703"/>
            <ac:graphicFrameMk id="27" creationId="{BCA68DC0-1AA8-48DE-AC98-04277651AD9E}"/>
          </ac:graphicFrameMkLst>
        </pc:graphicFrameChg>
        <pc:picChg chg="add del mod">
          <ac:chgData name="CUMMINS, TADGH" userId="4f36f96b-8b9b-4b9e-aed0-6e2eef7563e2" providerId="ADAL" clId="{A0892A46-4B53-42F9-8255-7C2D5751ABDB}" dt="2022-12-13T15:56:35.835" v="895" actId="478"/>
          <ac:picMkLst>
            <pc:docMk/>
            <pc:sldMk cId="2588363783" sldId="703"/>
            <ac:picMk id="2" creationId="{59C302C8-3FDB-4E1F-BB27-7BAF6EC76021}"/>
          </ac:picMkLst>
        </pc:picChg>
        <pc:picChg chg="mod">
          <ac:chgData name="CUMMINS, TADGH" userId="4f36f96b-8b9b-4b9e-aed0-6e2eef7563e2" providerId="ADAL" clId="{A0892A46-4B53-42F9-8255-7C2D5751ABDB}" dt="2022-12-08T17:08:47.248" v="341" actId="1076"/>
          <ac:picMkLst>
            <pc:docMk/>
            <pc:sldMk cId="2588363783" sldId="703"/>
            <ac:picMk id="113" creationId="{51A24257-C32D-4468-A08D-5208053A6746}"/>
          </ac:picMkLst>
        </pc:picChg>
        <pc:picChg chg="mod">
          <ac:chgData name="CUMMINS, TADGH" userId="4f36f96b-8b9b-4b9e-aed0-6e2eef7563e2" providerId="ADAL" clId="{A0892A46-4B53-42F9-8255-7C2D5751ABDB}" dt="2022-12-08T17:08:48.444" v="342" actId="1076"/>
          <ac:picMkLst>
            <pc:docMk/>
            <pc:sldMk cId="2588363783" sldId="703"/>
            <ac:picMk id="158" creationId="{EB2F45B5-E162-4BF9-A0B5-20290AD259D7}"/>
          </ac:picMkLst>
        </pc:picChg>
        <pc:picChg chg="mod">
          <ac:chgData name="CUMMINS, TADGH" userId="4f36f96b-8b9b-4b9e-aed0-6e2eef7563e2" providerId="ADAL" clId="{A0892A46-4B53-42F9-8255-7C2D5751ABDB}" dt="2022-12-08T17:08:52.560" v="343" actId="1076"/>
          <ac:picMkLst>
            <pc:docMk/>
            <pc:sldMk cId="2588363783" sldId="703"/>
            <ac:picMk id="181" creationId="{8D6A182D-3EEB-431C-BBD1-8E07E089A4AB}"/>
          </ac:picMkLst>
        </pc:picChg>
      </pc:sldChg>
      <pc:sldChg chg="addSp delSp modSp mod">
        <pc:chgData name="CUMMINS, TADGH" userId="4f36f96b-8b9b-4b9e-aed0-6e2eef7563e2" providerId="ADAL" clId="{A0892A46-4B53-42F9-8255-7C2D5751ABDB}" dt="2022-12-13T13:53:19.317" v="802" actId="108"/>
        <pc:sldMkLst>
          <pc:docMk/>
          <pc:sldMk cId="1445792009" sldId="704"/>
        </pc:sldMkLst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k cId="1445792009" sldId="704"/>
            <ac:spMk id="4" creationId="{8480C361-88EB-4657-9116-E19231966C15}"/>
          </ac:spMkLst>
        </pc:spChg>
        <pc:spChg chg="mod">
          <ac:chgData name="CUMMINS, TADGH" userId="4f36f96b-8b9b-4b9e-aed0-6e2eef7563e2" providerId="ADAL" clId="{A0892A46-4B53-42F9-8255-7C2D5751ABDB}" dt="2022-12-13T13:53:19.317" v="802" actId="108"/>
          <ac:spMkLst>
            <pc:docMk/>
            <pc:sldMk cId="1445792009" sldId="704"/>
            <ac:spMk id="6" creationId="{71E8C0FE-B9D7-4E16-B9B0-84D7840B10BF}"/>
          </ac:spMkLst>
        </pc:spChg>
        <pc:spChg chg="mod">
          <ac:chgData name="CUMMINS, TADGH" userId="4f36f96b-8b9b-4b9e-aed0-6e2eef7563e2" providerId="ADAL" clId="{A0892A46-4B53-42F9-8255-7C2D5751ABDB}" dt="2022-12-12T16:21:18.834" v="540" actId="164"/>
          <ac:spMkLst>
            <pc:docMk/>
            <pc:sldMk cId="1445792009" sldId="704"/>
            <ac:spMk id="7" creationId="{4A8F1502-7A27-4159-AB93-A456D7E98A29}"/>
          </ac:spMkLst>
        </pc:spChg>
        <pc:spChg chg="mod">
          <ac:chgData name="CUMMINS, TADGH" userId="4f36f96b-8b9b-4b9e-aed0-6e2eef7563e2" providerId="ADAL" clId="{A0892A46-4B53-42F9-8255-7C2D5751ABDB}" dt="2022-12-12T16:22:20.098" v="564" actId="1076"/>
          <ac:spMkLst>
            <pc:docMk/>
            <pc:sldMk cId="1445792009" sldId="704"/>
            <ac:spMk id="10" creationId="{58AC3E40-1FFE-4DC4-B240-F643A72F867D}"/>
          </ac:spMkLst>
        </pc:spChg>
        <pc:spChg chg="mod">
          <ac:chgData name="CUMMINS, TADGH" userId="4f36f96b-8b9b-4b9e-aed0-6e2eef7563e2" providerId="ADAL" clId="{A0892A46-4B53-42F9-8255-7C2D5751ABDB}" dt="2022-12-12T16:21:59.722" v="557" actId="1076"/>
          <ac:spMkLst>
            <pc:docMk/>
            <pc:sldMk cId="1445792009" sldId="704"/>
            <ac:spMk id="15" creationId="{7BC56C74-46F4-4133-8F32-6C5ED2ED7DBC}"/>
          </ac:spMkLst>
        </pc:spChg>
        <pc:grpChg chg="add mod">
          <ac:chgData name="CUMMINS, TADGH" userId="4f36f96b-8b9b-4b9e-aed0-6e2eef7563e2" providerId="ADAL" clId="{A0892A46-4B53-42F9-8255-7C2D5751ABDB}" dt="2022-12-12T16:21:46.338" v="551" actId="1076"/>
          <ac:grpSpMkLst>
            <pc:docMk/>
            <pc:sldMk cId="1445792009" sldId="704"/>
            <ac:grpSpMk id="2" creationId="{03FF585A-B87C-4FAE-8032-8DDD2C660C5A}"/>
          </ac:grpSpMkLst>
        </pc:grpChg>
        <pc:graphicFrameChg chg="add del mod">
          <ac:chgData name="CUMMINS, TADGH" userId="4f36f96b-8b9b-4b9e-aed0-6e2eef7563e2" providerId="ADAL" clId="{A0892A46-4B53-42F9-8255-7C2D5751ABDB}" dt="2022-12-12T16:21:43.008" v="550" actId="1076"/>
          <ac:graphicFrameMkLst>
            <pc:docMk/>
            <pc:sldMk cId="1445792009" sldId="704"/>
            <ac:graphicFrameMk id="5" creationId="{9FD847A4-B1B8-4BD7-8D6B-FFC1FF0DD3B8}"/>
          </ac:graphicFrameMkLst>
        </pc:graphicFrameChg>
        <pc:graphicFrameChg chg="add del mod">
          <ac:chgData name="CUMMINS, TADGH" userId="4f36f96b-8b9b-4b9e-aed0-6e2eef7563e2" providerId="ADAL" clId="{A0892A46-4B53-42F9-8255-7C2D5751ABDB}" dt="2022-12-08T15:48:48.668" v="236"/>
          <ac:graphicFrameMkLst>
            <pc:docMk/>
            <pc:sldMk cId="1445792009" sldId="704"/>
            <ac:graphicFrameMk id="12" creationId="{73B0627D-FF06-4549-9E52-9BF91F071403}"/>
          </ac:graphicFrameMkLst>
        </pc:graphicFrameChg>
        <pc:picChg chg="add del mod">
          <ac:chgData name="CUMMINS, TADGH" userId="4f36f96b-8b9b-4b9e-aed0-6e2eef7563e2" providerId="ADAL" clId="{A0892A46-4B53-42F9-8255-7C2D5751ABDB}" dt="2022-12-08T15:49:01.376" v="245"/>
          <ac:picMkLst>
            <pc:docMk/>
            <pc:sldMk cId="1445792009" sldId="704"/>
            <ac:picMk id="2" creationId="{28987209-DEAF-45B2-B5E7-FD5A82449263}"/>
          </ac:picMkLst>
        </pc:picChg>
        <pc:cxnChg chg="mod">
          <ac:chgData name="CUMMINS, TADGH" userId="4f36f96b-8b9b-4b9e-aed0-6e2eef7563e2" providerId="ADAL" clId="{A0892A46-4B53-42F9-8255-7C2D5751ABDB}" dt="2022-12-12T16:21:18.834" v="540" actId="164"/>
          <ac:cxnSpMkLst>
            <pc:docMk/>
            <pc:sldMk cId="1445792009" sldId="704"/>
            <ac:cxnSpMk id="3" creationId="{B1E7E9CE-DDC4-41BC-944B-69DA11241450}"/>
          </ac:cxnSpMkLst>
        </pc:cxnChg>
        <pc:cxnChg chg="mod">
          <ac:chgData name="CUMMINS, TADGH" userId="4f36f96b-8b9b-4b9e-aed0-6e2eef7563e2" providerId="ADAL" clId="{A0892A46-4B53-42F9-8255-7C2D5751ABDB}" dt="2022-12-12T16:22:03.346" v="558" actId="14100"/>
          <ac:cxnSpMkLst>
            <pc:docMk/>
            <pc:sldMk cId="1445792009" sldId="704"/>
            <ac:cxnSpMk id="11" creationId="{00DFA264-FFC1-40E0-B62C-1CCC160E6878}"/>
          </ac:cxnSpMkLst>
        </pc:cxnChg>
        <pc:cxnChg chg="mod">
          <ac:chgData name="CUMMINS, TADGH" userId="4f36f96b-8b9b-4b9e-aed0-6e2eef7563e2" providerId="ADAL" clId="{A0892A46-4B53-42F9-8255-7C2D5751ABDB}" dt="2022-12-12T16:22:21.810" v="565" actId="14100"/>
          <ac:cxnSpMkLst>
            <pc:docMk/>
            <pc:sldMk cId="1445792009" sldId="704"/>
            <ac:cxnSpMk id="16" creationId="{8F051CDE-4DF6-45C4-983B-12348DE5F4A4}"/>
          </ac:cxnSpMkLst>
        </pc:cxnChg>
      </pc:sldChg>
      <pc:sldMasterChg chg="modSp modSldLayout">
        <pc:chgData name="CUMMINS, TADGH" userId="4f36f96b-8b9b-4b9e-aed0-6e2eef7563e2" providerId="ADAL" clId="{A0892A46-4B53-42F9-8255-7C2D5751ABDB}" dt="2022-12-08T15:30:09.415" v="1"/>
        <pc:sldMasterMkLst>
          <pc:docMk/>
          <pc:sldMasterMk cId="508598927" sldId="2147483648"/>
        </pc:sldMasterMkLst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asterMk cId="508598927" sldId="2147483648"/>
            <ac:spMk id="2" creationId="{715D9D48-61DD-470E-8742-31A591E607BB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asterMk cId="508598927" sldId="2147483648"/>
            <ac:spMk id="3" creationId="{71AA950E-398D-478C-AD00-0185B6D0024F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asterMk cId="508598927" sldId="2147483648"/>
            <ac:spMk id="4" creationId="{001B1C5B-FA0A-4F09-8F97-8B1B065560B6}"/>
          </ac:spMkLst>
        </pc:spChg>
        <pc:spChg chg="mod">
          <ac:chgData name="CUMMINS, TADGH" userId="4f36f96b-8b9b-4b9e-aed0-6e2eef7563e2" providerId="ADAL" clId="{A0892A46-4B53-42F9-8255-7C2D5751ABDB}" dt="2022-12-08T15:30:09.415" v="1"/>
          <ac:spMkLst>
            <pc:docMk/>
            <pc:sldMasterMk cId="508598927" sldId="2147483648"/>
            <ac:spMk id="6" creationId="{3F5A791C-D47E-4909-8B4D-9F3966E56A6E}"/>
          </ac:spMkLst>
        </pc:spChg>
        <pc:picChg chg="mod">
          <ac:chgData name="CUMMINS, TADGH" userId="4f36f96b-8b9b-4b9e-aed0-6e2eef7563e2" providerId="ADAL" clId="{A0892A46-4B53-42F9-8255-7C2D5751ABDB}" dt="2022-12-08T15:30:09.415" v="1"/>
          <ac:picMkLst>
            <pc:docMk/>
            <pc:sldMasterMk cId="508598927" sldId="2147483648"/>
            <ac:picMk id="7" creationId="{0511A0F0-8F3F-46F6-A6D1-A057991F7E96}"/>
          </ac:picMkLst>
        </pc:picChg>
        <pc:picChg chg="mod">
          <ac:chgData name="CUMMINS, TADGH" userId="4f36f96b-8b9b-4b9e-aed0-6e2eef7563e2" providerId="ADAL" clId="{A0892A46-4B53-42F9-8255-7C2D5751ABDB}" dt="2022-12-08T15:30:09.415" v="1"/>
          <ac:picMkLst>
            <pc:docMk/>
            <pc:sldMasterMk cId="508598927" sldId="2147483648"/>
            <ac:picMk id="14" creationId="{C486A1F9-A437-498E-B9EF-7F78C010F15E}"/>
          </ac:picMkLst>
        </pc:picChg>
        <pc:picChg chg="mod">
          <ac:chgData name="CUMMINS, TADGH" userId="4f36f96b-8b9b-4b9e-aed0-6e2eef7563e2" providerId="ADAL" clId="{A0892A46-4B53-42F9-8255-7C2D5751ABDB}" dt="2022-12-08T15:30:09.415" v="1"/>
          <ac:picMkLst>
            <pc:docMk/>
            <pc:sldMasterMk cId="508598927" sldId="2147483648"/>
            <ac:picMk id="1026" creationId="{A0BF7132-63E7-4EAC-966A-DAE108400BA8}"/>
          </ac:picMkLst>
        </pc:picChg>
        <pc:picChg chg="mod">
          <ac:chgData name="CUMMINS, TADGH" userId="4f36f96b-8b9b-4b9e-aed0-6e2eef7563e2" providerId="ADAL" clId="{A0892A46-4B53-42F9-8255-7C2D5751ABDB}" dt="2022-12-08T15:30:09.415" v="1"/>
          <ac:picMkLst>
            <pc:docMk/>
            <pc:sldMasterMk cId="508598927" sldId="2147483648"/>
            <ac:picMk id="1030" creationId="{4B442C60-B4FB-433E-ACB7-A8A8D5CD70BD}"/>
          </ac:picMkLst>
        </pc:picChg>
        <pc:sldLayoutChg chg="modSp">
          <pc:chgData name="CUMMINS, TADGH" userId="4f36f96b-8b9b-4b9e-aed0-6e2eef7563e2" providerId="ADAL" clId="{A0892A46-4B53-42F9-8255-7C2D5751ABDB}" dt="2022-12-08T15:30:09.415" v="1"/>
          <pc:sldLayoutMkLst>
            <pc:docMk/>
            <pc:sldMasterMk cId="508598927" sldId="2147483648"/>
            <pc:sldLayoutMk cId="2650181988" sldId="2147483649"/>
          </pc:sldLayoutMkLst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2650181988" sldId="2147483649"/>
              <ac:spMk id="2" creationId="{734A6A07-0B55-437A-8670-B9DEC8D414D4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2650181988" sldId="2147483649"/>
              <ac:spMk id="3" creationId="{14E36121-69C8-428C-BBC8-880ED530CF95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2650181988" sldId="2147483649"/>
              <ac:spMk id="4" creationId="{71BE8BF0-4AE7-4E0E-8D44-BDA276B2CAFB}"/>
            </ac:spMkLst>
          </pc:spChg>
          <pc:picChg chg="mod">
            <ac:chgData name="CUMMINS, TADGH" userId="4f36f96b-8b9b-4b9e-aed0-6e2eef7563e2" providerId="ADAL" clId="{A0892A46-4B53-42F9-8255-7C2D5751ABDB}" dt="2022-12-08T15:30:09.415" v="1"/>
            <ac:picMkLst>
              <pc:docMk/>
              <pc:sldMasterMk cId="508598927" sldId="2147483648"/>
              <pc:sldLayoutMk cId="2650181988" sldId="2147483649"/>
              <ac:picMk id="8" creationId="{4DF480A7-F739-4D15-99BF-5F76C489BC48}"/>
            </ac:picMkLst>
          </pc:picChg>
        </pc:sldLayoutChg>
        <pc:sldLayoutChg chg="modSp">
          <pc:chgData name="CUMMINS, TADGH" userId="4f36f96b-8b9b-4b9e-aed0-6e2eef7563e2" providerId="ADAL" clId="{A0892A46-4B53-42F9-8255-7C2D5751ABDB}" dt="2022-12-08T15:30:09.415" v="1"/>
          <pc:sldLayoutMkLst>
            <pc:docMk/>
            <pc:sldMasterMk cId="508598927" sldId="2147483648"/>
            <pc:sldLayoutMk cId="1826769295" sldId="2147483650"/>
          </pc:sldLayoutMkLst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1826769295" sldId="2147483650"/>
              <ac:spMk id="4" creationId="{FC52C22B-46D6-4B0C-9CB7-EFDF224C6AEB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1826769295" sldId="2147483650"/>
              <ac:spMk id="5" creationId="{723655FB-2C7F-457F-ACCC-5625EBF6FDE8}"/>
            </ac:spMkLst>
          </pc:spChg>
          <pc:picChg chg="mod">
            <ac:chgData name="CUMMINS, TADGH" userId="4f36f96b-8b9b-4b9e-aed0-6e2eef7563e2" providerId="ADAL" clId="{A0892A46-4B53-42F9-8255-7C2D5751ABDB}" dt="2022-12-08T15:30:09.415" v="1"/>
            <ac:picMkLst>
              <pc:docMk/>
              <pc:sldMasterMk cId="508598927" sldId="2147483648"/>
              <pc:sldLayoutMk cId="1826769295" sldId="2147483650"/>
              <ac:picMk id="8" creationId="{21A6318A-C2FC-4DC8-85AA-C985CEF18F2B}"/>
            </ac:picMkLst>
          </pc:picChg>
        </pc:sldLayoutChg>
        <pc:sldLayoutChg chg="modSp">
          <pc:chgData name="CUMMINS, TADGH" userId="4f36f96b-8b9b-4b9e-aed0-6e2eef7563e2" providerId="ADAL" clId="{A0892A46-4B53-42F9-8255-7C2D5751ABDB}" dt="2022-12-08T15:30:09.415" v="1"/>
          <pc:sldLayoutMkLst>
            <pc:docMk/>
            <pc:sldMasterMk cId="508598927" sldId="2147483648"/>
            <pc:sldLayoutMk cId="3964140126" sldId="2147483651"/>
          </pc:sldLayoutMkLst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3964140126" sldId="2147483651"/>
              <ac:spMk id="2" creationId="{6C6C9421-382F-493B-84F3-1829BCB37E92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3964140126" sldId="2147483651"/>
              <ac:spMk id="3" creationId="{2EA51840-AB4E-4902-93A8-E821DC533C14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3964140126" sldId="2147483651"/>
              <ac:spMk id="4" creationId="{972FDE2F-4B1A-440E-BFB7-7770AEA9514D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3964140126" sldId="2147483651"/>
              <ac:spMk id="5" creationId="{3504C9B6-82F1-4600-A1DF-F3A46853CAE3}"/>
            </ac:spMkLst>
          </pc:spChg>
        </pc:sldLayoutChg>
        <pc:sldLayoutChg chg="modSp">
          <pc:chgData name="CUMMINS, TADGH" userId="4f36f96b-8b9b-4b9e-aed0-6e2eef7563e2" providerId="ADAL" clId="{A0892A46-4B53-42F9-8255-7C2D5751ABDB}" dt="2022-12-08T15:30:09.415" v="1"/>
          <pc:sldLayoutMkLst>
            <pc:docMk/>
            <pc:sldMasterMk cId="508598927" sldId="2147483648"/>
            <pc:sldLayoutMk cId="3461248097" sldId="2147483652"/>
          </pc:sldLayoutMkLst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3461248097" sldId="2147483652"/>
              <ac:spMk id="3" creationId="{494021B4-2A4F-46D5-A9C6-BB1CECDA2B69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3461248097" sldId="2147483652"/>
              <ac:spMk id="4" creationId="{2C1447FB-98A5-4A22-A4F6-3EB2ED23A35D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3461248097" sldId="2147483652"/>
              <ac:spMk id="5" creationId="{51D4ACCA-7180-4C1A-8316-09F58E91DA02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3461248097" sldId="2147483652"/>
              <ac:spMk id="6" creationId="{5E8E82EE-47C2-4645-86FD-72AB0484BEAC}"/>
            </ac:spMkLst>
          </pc:spChg>
        </pc:sldLayoutChg>
        <pc:sldLayoutChg chg="modSp">
          <pc:chgData name="CUMMINS, TADGH" userId="4f36f96b-8b9b-4b9e-aed0-6e2eef7563e2" providerId="ADAL" clId="{A0892A46-4B53-42F9-8255-7C2D5751ABDB}" dt="2022-12-08T15:30:09.415" v="1"/>
          <pc:sldLayoutMkLst>
            <pc:docMk/>
            <pc:sldMasterMk cId="508598927" sldId="2147483648"/>
            <pc:sldLayoutMk cId="2699152317" sldId="2147483653"/>
          </pc:sldLayoutMkLst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2699152317" sldId="2147483653"/>
              <ac:spMk id="2" creationId="{BAEA4690-3A0C-4A32-9522-35FEE9F03418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2699152317" sldId="2147483653"/>
              <ac:spMk id="3" creationId="{9F1EA3F7-397E-46FE-AADB-0C8B75539435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2699152317" sldId="2147483653"/>
              <ac:spMk id="4" creationId="{028B1DE3-D40A-4692-958A-ECB1FD52A35E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2699152317" sldId="2147483653"/>
              <ac:spMk id="5" creationId="{88489C0E-3897-4C0A-9F5F-C949837C808A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2699152317" sldId="2147483653"/>
              <ac:spMk id="6" creationId="{96C59B61-7B7B-4CBE-BE43-7C95045EEB1D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2699152317" sldId="2147483653"/>
              <ac:spMk id="7" creationId="{F6F4D02F-7D3F-436F-BE15-6378B21DED5A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2699152317" sldId="2147483653"/>
              <ac:spMk id="8" creationId="{E550FB60-5966-413E-9C9B-B8960D49E480}"/>
            </ac:spMkLst>
          </pc:spChg>
        </pc:sldLayoutChg>
        <pc:sldLayoutChg chg="modSp">
          <pc:chgData name="CUMMINS, TADGH" userId="4f36f96b-8b9b-4b9e-aed0-6e2eef7563e2" providerId="ADAL" clId="{A0892A46-4B53-42F9-8255-7C2D5751ABDB}" dt="2022-12-08T15:30:09.415" v="1"/>
          <pc:sldLayoutMkLst>
            <pc:docMk/>
            <pc:sldMasterMk cId="508598927" sldId="2147483648"/>
            <pc:sldLayoutMk cId="1754029943" sldId="2147483654"/>
          </pc:sldLayoutMkLst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1754029943" sldId="2147483654"/>
              <ac:spMk id="3" creationId="{979A9293-5084-4767-8A03-49344AAC06FF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1754029943" sldId="2147483654"/>
              <ac:spMk id="4" creationId="{6A629878-9653-478A-BFDD-FE89367AA40C}"/>
            </ac:spMkLst>
          </pc:spChg>
        </pc:sldLayoutChg>
        <pc:sldLayoutChg chg="modSp">
          <pc:chgData name="CUMMINS, TADGH" userId="4f36f96b-8b9b-4b9e-aed0-6e2eef7563e2" providerId="ADAL" clId="{A0892A46-4B53-42F9-8255-7C2D5751ABDB}" dt="2022-12-08T15:30:09.415" v="1"/>
          <pc:sldLayoutMkLst>
            <pc:docMk/>
            <pc:sldMasterMk cId="508598927" sldId="2147483648"/>
            <pc:sldLayoutMk cId="2926167289" sldId="2147483655"/>
          </pc:sldLayoutMkLst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2926167289" sldId="2147483655"/>
              <ac:spMk id="2" creationId="{2948E7A6-EF35-4AA8-A8B8-EC7C9048601C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2926167289" sldId="2147483655"/>
              <ac:spMk id="3" creationId="{030A36B8-3F75-47DB-9590-BC3507477B05}"/>
            </ac:spMkLst>
          </pc:spChg>
        </pc:sldLayoutChg>
        <pc:sldLayoutChg chg="modSp">
          <pc:chgData name="CUMMINS, TADGH" userId="4f36f96b-8b9b-4b9e-aed0-6e2eef7563e2" providerId="ADAL" clId="{A0892A46-4B53-42F9-8255-7C2D5751ABDB}" dt="2022-12-08T15:30:09.415" v="1"/>
          <pc:sldLayoutMkLst>
            <pc:docMk/>
            <pc:sldMasterMk cId="508598927" sldId="2147483648"/>
            <pc:sldLayoutMk cId="4132770002" sldId="2147483656"/>
          </pc:sldLayoutMkLst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4132770002" sldId="2147483656"/>
              <ac:spMk id="2" creationId="{C9AC8548-8B47-4A6F-8398-BCE2ED01BD3C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4132770002" sldId="2147483656"/>
              <ac:spMk id="3" creationId="{16309FA1-4C65-47E0-8D51-643C905302B9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4132770002" sldId="2147483656"/>
              <ac:spMk id="4" creationId="{887CC7F6-D560-4AEE-9266-97D500BAD285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4132770002" sldId="2147483656"/>
              <ac:spMk id="5" creationId="{2D5BC51F-2C10-4383-94D2-2C2C34A0B89C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4132770002" sldId="2147483656"/>
              <ac:spMk id="6" creationId="{CE5A36E9-B8F3-41E6-BFB6-5C5A7A21518A}"/>
            </ac:spMkLst>
          </pc:spChg>
        </pc:sldLayoutChg>
        <pc:sldLayoutChg chg="modSp">
          <pc:chgData name="CUMMINS, TADGH" userId="4f36f96b-8b9b-4b9e-aed0-6e2eef7563e2" providerId="ADAL" clId="{A0892A46-4B53-42F9-8255-7C2D5751ABDB}" dt="2022-12-08T15:30:09.415" v="1"/>
          <pc:sldLayoutMkLst>
            <pc:docMk/>
            <pc:sldMasterMk cId="508598927" sldId="2147483648"/>
            <pc:sldLayoutMk cId="1853988335" sldId="2147483657"/>
          </pc:sldLayoutMkLst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1853988335" sldId="2147483657"/>
              <ac:spMk id="2" creationId="{D485E3D7-A8EB-4DFA-92D9-CEA703DF3953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1853988335" sldId="2147483657"/>
              <ac:spMk id="3" creationId="{F50F6502-592D-45EC-B5D9-67E3FB011FAF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1853988335" sldId="2147483657"/>
              <ac:spMk id="4" creationId="{578DB089-2F17-4084-85F1-0319F477D08C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1853988335" sldId="2147483657"/>
              <ac:spMk id="5" creationId="{043FEB1E-456F-422D-82CD-AA0FDC72C643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1853988335" sldId="2147483657"/>
              <ac:spMk id="6" creationId="{D80B054E-63FC-49A1-9FDD-C0843A9A2DF4}"/>
            </ac:spMkLst>
          </pc:spChg>
        </pc:sldLayoutChg>
        <pc:sldLayoutChg chg="modSp">
          <pc:chgData name="CUMMINS, TADGH" userId="4f36f96b-8b9b-4b9e-aed0-6e2eef7563e2" providerId="ADAL" clId="{A0892A46-4B53-42F9-8255-7C2D5751ABDB}" dt="2022-12-08T15:30:09.415" v="1"/>
          <pc:sldLayoutMkLst>
            <pc:docMk/>
            <pc:sldMasterMk cId="508598927" sldId="2147483648"/>
            <pc:sldLayoutMk cId="2324424884" sldId="2147483658"/>
          </pc:sldLayoutMkLst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2324424884" sldId="2147483658"/>
              <ac:spMk id="4" creationId="{BB903CED-93CD-44E8-AD4F-F7D835D4DACA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2324424884" sldId="2147483658"/>
              <ac:spMk id="5" creationId="{44DA2CAD-04A0-4928-ACC8-29447C277789}"/>
            </ac:spMkLst>
          </pc:spChg>
        </pc:sldLayoutChg>
        <pc:sldLayoutChg chg="modSp">
          <pc:chgData name="CUMMINS, TADGH" userId="4f36f96b-8b9b-4b9e-aed0-6e2eef7563e2" providerId="ADAL" clId="{A0892A46-4B53-42F9-8255-7C2D5751ABDB}" dt="2022-12-08T15:30:09.415" v="1"/>
          <pc:sldLayoutMkLst>
            <pc:docMk/>
            <pc:sldMasterMk cId="508598927" sldId="2147483648"/>
            <pc:sldLayoutMk cId="3361751247" sldId="2147483659"/>
          </pc:sldLayoutMkLst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3361751247" sldId="2147483659"/>
              <ac:spMk id="2" creationId="{97F23770-C94B-4E98-970F-25708D07B7BF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3361751247" sldId="2147483659"/>
              <ac:spMk id="3" creationId="{1274B8B8-2D4F-46E1-8CAC-12BFEA49E8CB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3361751247" sldId="2147483659"/>
              <ac:spMk id="4" creationId="{85734E48-8642-43ED-9E95-B5220EAF45D3}"/>
            </ac:spMkLst>
          </pc:spChg>
          <pc:spChg chg="mod">
            <ac:chgData name="CUMMINS, TADGH" userId="4f36f96b-8b9b-4b9e-aed0-6e2eef7563e2" providerId="ADAL" clId="{A0892A46-4B53-42F9-8255-7C2D5751ABDB}" dt="2022-12-08T15:30:09.415" v="1"/>
            <ac:spMkLst>
              <pc:docMk/>
              <pc:sldMasterMk cId="508598927" sldId="2147483648"/>
              <pc:sldLayoutMk cId="3361751247" sldId="2147483659"/>
              <ac:spMk id="5" creationId="{B2433962-5F81-40DA-80DF-66004B820946}"/>
            </ac:spMkLst>
          </pc:spChg>
        </pc:sldLayoutChg>
      </pc:sldMasterChg>
      <pc:sldMasterChg chg="addSp delSp modSp mod modSldLayout">
        <pc:chgData name="CUMMINS, TADGH" userId="4f36f96b-8b9b-4b9e-aed0-6e2eef7563e2" providerId="ADAL" clId="{A0892A46-4B53-42F9-8255-7C2D5751ABDB}" dt="2022-12-13T14:32:15.773" v="811" actId="478"/>
        <pc:sldMasterMkLst>
          <pc:docMk/>
          <pc:sldMasterMk cId="1149228704" sldId="2147483660"/>
        </pc:sldMasterMkLst>
        <pc:spChg chg="del">
          <ac:chgData name="CUMMINS, TADGH" userId="4f36f96b-8b9b-4b9e-aed0-6e2eef7563e2" providerId="ADAL" clId="{A0892A46-4B53-42F9-8255-7C2D5751ABDB}" dt="2022-12-08T15:35:52.286" v="81" actId="478"/>
          <ac:spMkLst>
            <pc:docMk/>
            <pc:sldMasterMk cId="1149228704" sldId="2147483660"/>
            <ac:spMk id="4" creationId="{00000000-0000-0000-0000-000000000000}"/>
          </ac:spMkLst>
        </pc:spChg>
        <pc:spChg chg="del">
          <ac:chgData name="CUMMINS, TADGH" userId="4f36f96b-8b9b-4b9e-aed0-6e2eef7563e2" providerId="ADAL" clId="{A0892A46-4B53-42F9-8255-7C2D5751ABDB}" dt="2022-12-08T15:35:35.771" v="73" actId="478"/>
          <ac:spMkLst>
            <pc:docMk/>
            <pc:sldMasterMk cId="1149228704" sldId="2147483660"/>
            <ac:spMk id="5" creationId="{00000000-0000-0000-0000-000000000000}"/>
          </ac:spMkLst>
        </pc:spChg>
        <pc:spChg chg="mod">
          <ac:chgData name="CUMMINS, TADGH" userId="4f36f96b-8b9b-4b9e-aed0-6e2eef7563e2" providerId="ADAL" clId="{A0892A46-4B53-42F9-8255-7C2D5751ABDB}" dt="2022-12-08T15:35:49.825" v="80" actId="14100"/>
          <ac:spMkLst>
            <pc:docMk/>
            <pc:sldMasterMk cId="1149228704" sldId="2147483660"/>
            <ac:spMk id="6" creationId="{00000000-0000-0000-0000-000000000000}"/>
          </ac:spMkLst>
        </pc:spChg>
        <pc:spChg chg="add del mod">
          <ac:chgData name="CUMMINS, TADGH" userId="4f36f96b-8b9b-4b9e-aed0-6e2eef7563e2" providerId="ADAL" clId="{A0892A46-4B53-42F9-8255-7C2D5751ABDB}" dt="2022-12-08T15:35:38.498" v="75"/>
          <ac:spMkLst>
            <pc:docMk/>
            <pc:sldMasterMk cId="1149228704" sldId="2147483660"/>
            <ac:spMk id="12" creationId="{D4BEAAFB-0A2A-4C42-BF1A-D2FDDBB805CB}"/>
          </ac:spMkLst>
        </pc:spChg>
        <pc:picChg chg="add del mod">
          <ac:chgData name="CUMMINS, TADGH" userId="4f36f96b-8b9b-4b9e-aed0-6e2eef7563e2" providerId="ADAL" clId="{A0892A46-4B53-42F9-8255-7C2D5751ABDB}" dt="2022-12-08T15:31:20.886" v="8" actId="478"/>
          <ac:picMkLst>
            <pc:docMk/>
            <pc:sldMasterMk cId="1149228704" sldId="2147483660"/>
            <ac:picMk id="7" creationId="{67DCD120-1C40-47F1-835C-55F4559A8713}"/>
          </ac:picMkLst>
        </pc:picChg>
        <pc:picChg chg="add mod">
          <ac:chgData name="CUMMINS, TADGH" userId="4f36f96b-8b9b-4b9e-aed0-6e2eef7563e2" providerId="ADAL" clId="{A0892A46-4B53-42F9-8255-7C2D5751ABDB}" dt="2022-12-08T15:34:41.886" v="67" actId="1076"/>
          <ac:picMkLst>
            <pc:docMk/>
            <pc:sldMasterMk cId="1149228704" sldId="2147483660"/>
            <ac:picMk id="8" creationId="{062EF05C-9086-4660-9DCA-720CF61A95C7}"/>
          </ac:picMkLst>
        </pc:picChg>
        <pc:picChg chg="add del">
          <ac:chgData name="CUMMINS, TADGH" userId="4f36f96b-8b9b-4b9e-aed0-6e2eef7563e2" providerId="ADAL" clId="{A0892A46-4B53-42F9-8255-7C2D5751ABDB}" dt="2022-12-08T15:31:22.724" v="9" actId="478"/>
          <ac:picMkLst>
            <pc:docMk/>
            <pc:sldMasterMk cId="1149228704" sldId="2147483660"/>
            <ac:picMk id="9" creationId="{257162F0-1748-4216-9D17-8D304E01FCDD}"/>
          </ac:picMkLst>
        </pc:picChg>
        <pc:picChg chg="add mod">
          <ac:chgData name="CUMMINS, TADGH" userId="4f36f96b-8b9b-4b9e-aed0-6e2eef7563e2" providerId="ADAL" clId="{A0892A46-4B53-42F9-8255-7C2D5751ABDB}" dt="2022-12-08T15:34:46.137" v="68" actId="1076"/>
          <ac:picMkLst>
            <pc:docMk/>
            <pc:sldMasterMk cId="1149228704" sldId="2147483660"/>
            <ac:picMk id="10" creationId="{C629373C-A974-4062-97BE-7B5AEC77CEAD}"/>
          </ac:picMkLst>
        </pc:picChg>
        <pc:picChg chg="add mod">
          <ac:chgData name="CUMMINS, TADGH" userId="4f36f96b-8b9b-4b9e-aed0-6e2eef7563e2" providerId="ADAL" clId="{A0892A46-4B53-42F9-8255-7C2D5751ABDB}" dt="2022-12-08T15:34:49.961" v="69" actId="1076"/>
          <ac:picMkLst>
            <pc:docMk/>
            <pc:sldMasterMk cId="1149228704" sldId="2147483660"/>
            <ac:picMk id="11" creationId="{80CDE906-6B9D-456E-B19A-A26D5B916628}"/>
          </ac:picMkLst>
        </pc:picChg>
        <pc:picChg chg="add mod">
          <ac:chgData name="CUMMINS, TADGH" userId="4f36f96b-8b9b-4b9e-aed0-6e2eef7563e2" providerId="ADAL" clId="{A0892A46-4B53-42F9-8255-7C2D5751ABDB}" dt="2022-12-08T15:35:43.437" v="77" actId="1076"/>
          <ac:picMkLst>
            <pc:docMk/>
            <pc:sldMasterMk cId="1149228704" sldId="2147483660"/>
            <ac:picMk id="13" creationId="{780404E6-7DD0-4A35-8257-2829C9E6F966}"/>
          </ac:picMkLst>
        </pc:picChg>
        <pc:sldLayoutChg chg="addSp">
          <pc:chgData name="CUMMINS, TADGH" userId="4f36f96b-8b9b-4b9e-aed0-6e2eef7563e2" providerId="ADAL" clId="{A0892A46-4B53-42F9-8255-7C2D5751ABDB}" dt="2022-12-08T15:30:09.415" v="1"/>
          <pc:sldLayoutMkLst>
            <pc:docMk/>
            <pc:sldMasterMk cId="1149228704" sldId="2147483660"/>
            <pc:sldLayoutMk cId="2841367178" sldId="2147483661"/>
          </pc:sldLayoutMkLst>
          <pc:picChg chg="add">
            <ac:chgData name="CUMMINS, TADGH" userId="4f36f96b-8b9b-4b9e-aed0-6e2eef7563e2" providerId="ADAL" clId="{A0892A46-4B53-42F9-8255-7C2D5751ABDB}" dt="2022-12-08T15:30:09.415" v="1"/>
            <ac:picMkLst>
              <pc:docMk/>
              <pc:sldMasterMk cId="1149228704" sldId="2147483660"/>
              <pc:sldLayoutMk cId="2841367178" sldId="2147483661"/>
              <ac:picMk id="7" creationId="{D4D1DA27-B9B4-4B07-8E59-C63E5D568CE9}"/>
            </ac:picMkLst>
          </pc:picChg>
        </pc:sldLayoutChg>
        <pc:sldLayoutChg chg="addSp delSp modSp mod">
          <pc:chgData name="CUMMINS, TADGH" userId="4f36f96b-8b9b-4b9e-aed0-6e2eef7563e2" providerId="ADAL" clId="{A0892A46-4B53-42F9-8255-7C2D5751ABDB}" dt="2022-12-13T14:32:15.773" v="811" actId="478"/>
          <pc:sldLayoutMkLst>
            <pc:docMk/>
            <pc:sldMasterMk cId="1149228704" sldId="2147483660"/>
            <pc:sldLayoutMk cId="4080900402" sldId="2147483662"/>
          </pc:sldLayoutMkLst>
          <pc:spChg chg="del">
            <ac:chgData name="CUMMINS, TADGH" userId="4f36f96b-8b9b-4b9e-aed0-6e2eef7563e2" providerId="ADAL" clId="{A0892A46-4B53-42F9-8255-7C2D5751ABDB}" dt="2022-12-08T15:32:59.914" v="21" actId="478"/>
            <ac:spMkLst>
              <pc:docMk/>
              <pc:sldMasterMk cId="1149228704" sldId="2147483660"/>
              <pc:sldLayoutMk cId="4080900402" sldId="2147483662"/>
              <ac:spMk id="4" creationId="{00000000-0000-0000-0000-000000000000}"/>
            </ac:spMkLst>
          </pc:spChg>
          <pc:spChg chg="del mod">
            <ac:chgData name="CUMMINS, TADGH" userId="4f36f96b-8b9b-4b9e-aed0-6e2eef7563e2" providerId="ADAL" clId="{A0892A46-4B53-42F9-8255-7C2D5751ABDB}" dt="2022-12-13T14:32:15.773" v="811" actId="478"/>
            <ac:spMkLst>
              <pc:docMk/>
              <pc:sldMasterMk cId="1149228704" sldId="2147483660"/>
              <pc:sldLayoutMk cId="4080900402" sldId="2147483662"/>
              <ac:spMk id="5" creationId="{00000000-0000-0000-0000-000000000000}"/>
            </ac:spMkLst>
          </pc:spChg>
          <pc:spChg chg="mod">
            <ac:chgData name="CUMMINS, TADGH" userId="4f36f96b-8b9b-4b9e-aed0-6e2eef7563e2" providerId="ADAL" clId="{A0892A46-4B53-42F9-8255-7C2D5751ABDB}" dt="2022-12-08T15:32:57.067" v="20" actId="1076"/>
            <ac:spMkLst>
              <pc:docMk/>
              <pc:sldMasterMk cId="1149228704" sldId="2147483660"/>
              <pc:sldLayoutMk cId="4080900402" sldId="2147483662"/>
              <ac:spMk id="6" creationId="{00000000-0000-0000-0000-000000000000}"/>
            </ac:spMkLst>
          </pc:spChg>
          <pc:picChg chg="add mod">
            <ac:chgData name="CUMMINS, TADGH" userId="4f36f96b-8b9b-4b9e-aed0-6e2eef7563e2" providerId="ADAL" clId="{A0892A46-4B53-42F9-8255-7C2D5751ABDB}" dt="2022-12-13T14:32:04.566" v="810" actId="1076"/>
            <ac:picMkLst>
              <pc:docMk/>
              <pc:sldMasterMk cId="1149228704" sldId="2147483660"/>
              <pc:sldLayoutMk cId="4080900402" sldId="2147483662"/>
              <ac:picMk id="7" creationId="{B3CA0280-5A2E-4E13-A449-344FF9829B14}"/>
            </ac:picMkLst>
          </pc:picChg>
        </pc:sldLayoutChg>
      </pc:sldMasterChg>
    </pc:docChg>
  </pc:docChgLst>
  <pc:docChgLst>
    <pc:chgData name="CUMMINS, TADGH" userId="4f36f96b-8b9b-4b9e-aed0-6e2eef7563e2" providerId="ADAL" clId="{1AAC5C70-1116-4FB3-96BB-EA100B3D8C12}"/>
    <pc:docChg chg="addSld delSld modMainMaster">
      <pc:chgData name="CUMMINS, TADGH" userId="4f36f96b-8b9b-4b9e-aed0-6e2eef7563e2" providerId="ADAL" clId="{1AAC5C70-1116-4FB3-96BB-EA100B3D8C12}" dt="2022-05-10T11:41:56.768" v="16" actId="1076"/>
      <pc:docMkLst>
        <pc:docMk/>
      </pc:docMkLst>
      <pc:sldChg chg="new del">
        <pc:chgData name="CUMMINS, TADGH" userId="4f36f96b-8b9b-4b9e-aed0-6e2eef7563e2" providerId="ADAL" clId="{1AAC5C70-1116-4FB3-96BB-EA100B3D8C12}" dt="2022-05-10T11:41:26.977" v="10" actId="47"/>
        <pc:sldMkLst>
          <pc:docMk/>
          <pc:sldMk cId="297530304" sldId="262"/>
        </pc:sldMkLst>
      </pc:sldChg>
      <pc:sldMasterChg chg="modSldLayout">
        <pc:chgData name="CUMMINS, TADGH" userId="4f36f96b-8b9b-4b9e-aed0-6e2eef7563e2" providerId="ADAL" clId="{1AAC5C70-1116-4FB3-96BB-EA100B3D8C12}" dt="2022-05-10T11:41:56.768" v="16" actId="1076"/>
        <pc:sldMasterMkLst>
          <pc:docMk/>
          <pc:sldMasterMk cId="508598927" sldId="2147483648"/>
        </pc:sldMasterMkLst>
        <pc:sldLayoutChg chg="addSp modSp mod">
          <pc:chgData name="CUMMINS, TADGH" userId="4f36f96b-8b9b-4b9e-aed0-6e2eef7563e2" providerId="ADAL" clId="{1AAC5C70-1116-4FB3-96BB-EA100B3D8C12}" dt="2022-05-10T11:41:00.807" v="8" actId="14100"/>
          <pc:sldLayoutMkLst>
            <pc:docMk/>
            <pc:sldMasterMk cId="508598927" sldId="2147483648"/>
            <pc:sldLayoutMk cId="2650181988" sldId="2147483649"/>
          </pc:sldLayoutMkLst>
          <pc:picChg chg="add mod">
            <ac:chgData name="CUMMINS, TADGH" userId="4f36f96b-8b9b-4b9e-aed0-6e2eef7563e2" providerId="ADAL" clId="{1AAC5C70-1116-4FB3-96BB-EA100B3D8C12}" dt="2022-05-10T11:41:00.807" v="8" actId="14100"/>
            <ac:picMkLst>
              <pc:docMk/>
              <pc:sldMasterMk cId="508598927" sldId="2147483648"/>
              <pc:sldLayoutMk cId="2650181988" sldId="2147483649"/>
              <ac:picMk id="8" creationId="{4DF480A7-F739-4D15-99BF-5F76C489BC48}"/>
            </ac:picMkLst>
          </pc:picChg>
        </pc:sldLayoutChg>
        <pc:sldLayoutChg chg="addSp modSp mod">
          <pc:chgData name="CUMMINS, TADGH" userId="4f36f96b-8b9b-4b9e-aed0-6e2eef7563e2" providerId="ADAL" clId="{1AAC5C70-1116-4FB3-96BB-EA100B3D8C12}" dt="2022-05-10T11:41:56.768" v="16" actId="1076"/>
          <pc:sldLayoutMkLst>
            <pc:docMk/>
            <pc:sldMasterMk cId="508598927" sldId="2147483648"/>
            <pc:sldLayoutMk cId="1826769295" sldId="2147483650"/>
          </pc:sldLayoutMkLst>
          <pc:picChg chg="add mod">
            <ac:chgData name="CUMMINS, TADGH" userId="4f36f96b-8b9b-4b9e-aed0-6e2eef7563e2" providerId="ADAL" clId="{1AAC5C70-1116-4FB3-96BB-EA100B3D8C12}" dt="2022-05-10T11:41:56.768" v="16" actId="1076"/>
            <ac:picMkLst>
              <pc:docMk/>
              <pc:sldMasterMk cId="508598927" sldId="2147483648"/>
              <pc:sldLayoutMk cId="1826769295" sldId="2147483650"/>
              <ac:picMk id="8" creationId="{21A6318A-C2FC-4DC8-85AA-C985CEF18F2B}"/>
            </ac:picMkLst>
          </pc:picChg>
        </pc:sldLayoutChg>
      </pc:sldMasterChg>
    </pc:docChg>
  </pc:docChgLst>
  <pc:docChgLst>
    <pc:chgData name="CUMMINS, TADGH" userId="4f36f96b-8b9b-4b9e-aed0-6e2eef7563e2" providerId="ADAL" clId="{1F6C7226-CCBB-4309-A4A7-DB0CD44712E1}"/>
    <pc:docChg chg="undo redo custSel addSld delSld modSld sldOrd modMainMaster">
      <pc:chgData name="CUMMINS, TADGH" userId="4f36f96b-8b9b-4b9e-aed0-6e2eef7563e2" providerId="ADAL" clId="{1F6C7226-CCBB-4309-A4A7-DB0CD44712E1}" dt="2022-12-01T16:40:06.373" v="1626" actId="1076"/>
      <pc:docMkLst>
        <pc:docMk/>
      </pc:docMkLst>
      <pc:sldChg chg="modSp mod">
        <pc:chgData name="CUMMINS, TADGH" userId="4f36f96b-8b9b-4b9e-aed0-6e2eef7563e2" providerId="ADAL" clId="{1F6C7226-CCBB-4309-A4A7-DB0CD44712E1}" dt="2022-11-29T17:23:31.746" v="209" actId="20577"/>
        <pc:sldMkLst>
          <pc:docMk/>
          <pc:sldMk cId="1527499484" sldId="282"/>
        </pc:sldMkLst>
        <pc:spChg chg="mod">
          <ac:chgData name="CUMMINS, TADGH" userId="4f36f96b-8b9b-4b9e-aed0-6e2eef7563e2" providerId="ADAL" clId="{1F6C7226-CCBB-4309-A4A7-DB0CD44712E1}" dt="2022-11-29T17:23:31.746" v="209" actId="20577"/>
          <ac:spMkLst>
            <pc:docMk/>
            <pc:sldMk cId="1527499484" sldId="282"/>
            <ac:spMk id="13" creationId="{6CE56B7E-23F3-4196-B088-4C6DEB55E7BE}"/>
          </ac:spMkLst>
        </pc:spChg>
      </pc:sldChg>
      <pc:sldChg chg="modSp">
        <pc:chgData name="CUMMINS, TADGH" userId="4f36f96b-8b9b-4b9e-aed0-6e2eef7563e2" providerId="ADAL" clId="{1F6C7226-CCBB-4309-A4A7-DB0CD44712E1}" dt="2022-11-30T11:28:01.804" v="888" actId="20577"/>
        <pc:sldMkLst>
          <pc:docMk/>
          <pc:sldMk cId="3719169534" sldId="685"/>
        </pc:sldMkLst>
        <pc:graphicFrameChg chg="mod">
          <ac:chgData name="CUMMINS, TADGH" userId="4f36f96b-8b9b-4b9e-aed0-6e2eef7563e2" providerId="ADAL" clId="{1F6C7226-CCBB-4309-A4A7-DB0CD44712E1}" dt="2022-11-30T11:28:01.804" v="888" actId="20577"/>
          <ac:graphicFrameMkLst>
            <pc:docMk/>
            <pc:sldMk cId="3719169534" sldId="685"/>
            <ac:graphicFrameMk id="5" creationId="{9FD847A4-B1B8-4BD7-8D6B-FFC1FF0DD3B8}"/>
          </ac:graphicFrameMkLst>
        </pc:graphicFrameChg>
      </pc:sldChg>
      <pc:sldChg chg="modSp mod">
        <pc:chgData name="CUMMINS, TADGH" userId="4f36f96b-8b9b-4b9e-aed0-6e2eef7563e2" providerId="ADAL" clId="{1F6C7226-CCBB-4309-A4A7-DB0CD44712E1}" dt="2022-11-30T11:20:28.703" v="864" actId="20577"/>
        <pc:sldMkLst>
          <pc:docMk/>
          <pc:sldMk cId="131284445" sldId="687"/>
        </pc:sldMkLst>
        <pc:spChg chg="mod">
          <ac:chgData name="CUMMINS, TADGH" userId="4f36f96b-8b9b-4b9e-aed0-6e2eef7563e2" providerId="ADAL" clId="{1F6C7226-CCBB-4309-A4A7-DB0CD44712E1}" dt="2022-11-30T11:20:28.703" v="864" actId="20577"/>
          <ac:spMkLst>
            <pc:docMk/>
            <pc:sldMk cId="131284445" sldId="687"/>
            <ac:spMk id="8" creationId="{E789DAB0-D247-44F3-99D1-6EEB152A2AD7}"/>
          </ac:spMkLst>
        </pc:spChg>
      </pc:sldChg>
      <pc:sldChg chg="modSp mod">
        <pc:chgData name="CUMMINS, TADGH" userId="4f36f96b-8b9b-4b9e-aed0-6e2eef7563e2" providerId="ADAL" clId="{1F6C7226-CCBB-4309-A4A7-DB0CD44712E1}" dt="2022-11-30T10:25:59.506" v="598" actId="20577"/>
        <pc:sldMkLst>
          <pc:docMk/>
          <pc:sldMk cId="960023175" sldId="688"/>
        </pc:sldMkLst>
        <pc:spChg chg="mod">
          <ac:chgData name="CUMMINS, TADGH" userId="4f36f96b-8b9b-4b9e-aed0-6e2eef7563e2" providerId="ADAL" clId="{1F6C7226-CCBB-4309-A4A7-DB0CD44712E1}" dt="2022-11-30T10:25:59.506" v="598" actId="20577"/>
          <ac:spMkLst>
            <pc:docMk/>
            <pc:sldMk cId="960023175" sldId="688"/>
            <ac:spMk id="5" creationId="{8A9ADAF1-A724-4849-8FBC-A48306800313}"/>
          </ac:spMkLst>
        </pc:spChg>
      </pc:sldChg>
      <pc:sldChg chg="addSp delSp modSp mod delAnim modAnim">
        <pc:chgData name="CUMMINS, TADGH" userId="4f36f96b-8b9b-4b9e-aed0-6e2eef7563e2" providerId="ADAL" clId="{1F6C7226-CCBB-4309-A4A7-DB0CD44712E1}" dt="2022-11-30T11:23:58.603" v="884" actId="20577"/>
        <pc:sldMkLst>
          <pc:docMk/>
          <pc:sldMk cId="1988973187" sldId="692"/>
        </pc:sldMkLst>
        <pc:spChg chg="add del mod">
          <ac:chgData name="CUMMINS, TADGH" userId="4f36f96b-8b9b-4b9e-aed0-6e2eef7563e2" providerId="ADAL" clId="{1F6C7226-CCBB-4309-A4A7-DB0CD44712E1}" dt="2022-11-30T10:24:57.550" v="595" actId="478"/>
          <ac:spMkLst>
            <pc:docMk/>
            <pc:sldMk cId="1988973187" sldId="692"/>
            <ac:spMk id="8" creationId="{68CDBC22-E9B0-40FA-9FFD-9FC4202362D4}"/>
          </ac:spMkLst>
        </pc:spChg>
        <pc:spChg chg="mod">
          <ac:chgData name="CUMMINS, TADGH" userId="4f36f96b-8b9b-4b9e-aed0-6e2eef7563e2" providerId="ADAL" clId="{1F6C7226-CCBB-4309-A4A7-DB0CD44712E1}" dt="2022-11-30T11:23:58.603" v="884" actId="20577"/>
          <ac:spMkLst>
            <pc:docMk/>
            <pc:sldMk cId="1988973187" sldId="692"/>
            <ac:spMk id="10" creationId="{DE56DB6E-A426-467A-A611-C205A564875B}"/>
          </ac:spMkLst>
        </pc:spChg>
      </pc:sldChg>
      <pc:sldChg chg="ord">
        <pc:chgData name="CUMMINS, TADGH" userId="4f36f96b-8b9b-4b9e-aed0-6e2eef7563e2" providerId="ADAL" clId="{1F6C7226-CCBB-4309-A4A7-DB0CD44712E1}" dt="2022-11-30T11:28:45.979" v="890"/>
        <pc:sldMkLst>
          <pc:docMk/>
          <pc:sldMk cId="2959863033" sldId="693"/>
        </pc:sldMkLst>
      </pc:sldChg>
      <pc:sldChg chg="modSp mod">
        <pc:chgData name="CUMMINS, TADGH" userId="4f36f96b-8b9b-4b9e-aed0-6e2eef7563e2" providerId="ADAL" clId="{1F6C7226-CCBB-4309-A4A7-DB0CD44712E1}" dt="2022-11-30T11:31:01.440" v="925" actId="20577"/>
        <pc:sldMkLst>
          <pc:docMk/>
          <pc:sldMk cId="1172188707" sldId="694"/>
        </pc:sldMkLst>
        <pc:spChg chg="mod">
          <ac:chgData name="CUMMINS, TADGH" userId="4f36f96b-8b9b-4b9e-aed0-6e2eef7563e2" providerId="ADAL" clId="{1F6C7226-CCBB-4309-A4A7-DB0CD44712E1}" dt="2022-11-30T11:31:01.440" v="925" actId="20577"/>
          <ac:spMkLst>
            <pc:docMk/>
            <pc:sldMk cId="1172188707" sldId="694"/>
            <ac:spMk id="5" creationId="{7978379D-EF5A-429F-9A45-44B6D86907BE}"/>
          </ac:spMkLst>
        </pc:spChg>
      </pc:sldChg>
      <pc:sldChg chg="modSp mod">
        <pc:chgData name="CUMMINS, TADGH" userId="4f36f96b-8b9b-4b9e-aed0-6e2eef7563e2" providerId="ADAL" clId="{1F6C7226-CCBB-4309-A4A7-DB0CD44712E1}" dt="2022-11-30T10:30:29.437" v="633" actId="20577"/>
        <pc:sldMkLst>
          <pc:docMk/>
          <pc:sldMk cId="2954483196" sldId="695"/>
        </pc:sldMkLst>
        <pc:spChg chg="mod">
          <ac:chgData name="CUMMINS, TADGH" userId="4f36f96b-8b9b-4b9e-aed0-6e2eef7563e2" providerId="ADAL" clId="{1F6C7226-CCBB-4309-A4A7-DB0CD44712E1}" dt="2022-11-30T10:30:29.437" v="633" actId="20577"/>
          <ac:spMkLst>
            <pc:docMk/>
            <pc:sldMk cId="2954483196" sldId="695"/>
            <ac:spMk id="6" creationId="{BE13D8A4-F678-4533-95B2-5729017CDF57}"/>
          </ac:spMkLst>
        </pc:spChg>
      </pc:sldChg>
      <pc:sldChg chg="addSp delSp modSp mod">
        <pc:chgData name="CUMMINS, TADGH" userId="4f36f96b-8b9b-4b9e-aed0-6e2eef7563e2" providerId="ADAL" clId="{1F6C7226-CCBB-4309-A4A7-DB0CD44712E1}" dt="2022-11-29T18:03:47.771" v="585" actId="27918"/>
        <pc:sldMkLst>
          <pc:docMk/>
          <pc:sldMk cId="826895924" sldId="696"/>
        </pc:sldMkLst>
        <pc:spChg chg="mod">
          <ac:chgData name="CUMMINS, TADGH" userId="4f36f96b-8b9b-4b9e-aed0-6e2eef7563e2" providerId="ADAL" clId="{1F6C7226-CCBB-4309-A4A7-DB0CD44712E1}" dt="2022-11-29T17:50:18.600" v="553"/>
          <ac:spMkLst>
            <pc:docMk/>
            <pc:sldMk cId="826895924" sldId="696"/>
            <ac:spMk id="6" creationId="{BE13D8A4-F678-4533-95B2-5729017CDF57}"/>
          </ac:spMkLst>
        </pc:spChg>
        <pc:spChg chg="mod">
          <ac:chgData name="CUMMINS, TADGH" userId="4f36f96b-8b9b-4b9e-aed0-6e2eef7563e2" providerId="ADAL" clId="{1F6C7226-CCBB-4309-A4A7-DB0CD44712E1}" dt="2022-11-29T18:02:55.221" v="581" actId="20577"/>
          <ac:spMkLst>
            <pc:docMk/>
            <pc:sldMk cId="826895924" sldId="696"/>
            <ac:spMk id="8" creationId="{9B10BF00-EDF6-4844-8FFB-2F1E2F6B9E5D}"/>
          </ac:spMkLst>
        </pc:spChg>
        <pc:graphicFrameChg chg="mod modGraphic">
          <ac:chgData name="CUMMINS, TADGH" userId="4f36f96b-8b9b-4b9e-aed0-6e2eef7563e2" providerId="ADAL" clId="{1F6C7226-CCBB-4309-A4A7-DB0CD44712E1}" dt="2022-11-29T17:50:00.459" v="550" actId="113"/>
          <ac:graphicFrameMkLst>
            <pc:docMk/>
            <pc:sldMk cId="826895924" sldId="696"/>
            <ac:graphicFrameMk id="11" creationId="{A426D2C0-C151-4B6D-9CF8-891C52ED8566}"/>
          </ac:graphicFrameMkLst>
        </pc:graphicFrameChg>
        <pc:graphicFrameChg chg="add mod">
          <ac:chgData name="CUMMINS, TADGH" userId="4f36f96b-8b9b-4b9e-aed0-6e2eef7563e2" providerId="ADAL" clId="{1F6C7226-CCBB-4309-A4A7-DB0CD44712E1}" dt="2022-11-29T18:01:59.505" v="557" actId="1076"/>
          <ac:graphicFrameMkLst>
            <pc:docMk/>
            <pc:sldMk cId="826895924" sldId="696"/>
            <ac:graphicFrameMk id="12" creationId="{5F860434-2460-48F6-A09A-29161FF6B606}"/>
          </ac:graphicFrameMkLst>
        </pc:graphicFrameChg>
        <pc:picChg chg="del">
          <ac:chgData name="CUMMINS, TADGH" userId="4f36f96b-8b9b-4b9e-aed0-6e2eef7563e2" providerId="ADAL" clId="{1F6C7226-CCBB-4309-A4A7-DB0CD44712E1}" dt="2022-11-29T18:01:55.205" v="554" actId="478"/>
          <ac:picMkLst>
            <pc:docMk/>
            <pc:sldMk cId="826895924" sldId="696"/>
            <ac:picMk id="2" creationId="{25CDC301-9484-4D77-A8E7-63E82C55862D}"/>
          </ac:picMkLst>
        </pc:picChg>
      </pc:sldChg>
      <pc:sldChg chg="addSp modSp mod">
        <pc:chgData name="CUMMINS, TADGH" userId="4f36f96b-8b9b-4b9e-aed0-6e2eef7563e2" providerId="ADAL" clId="{1F6C7226-CCBB-4309-A4A7-DB0CD44712E1}" dt="2022-11-30T10:57:52.171" v="637" actId="1076"/>
        <pc:sldMkLst>
          <pc:docMk/>
          <pc:sldMk cId="1395996223" sldId="697"/>
        </pc:sldMkLst>
        <pc:spChg chg="mod">
          <ac:chgData name="CUMMINS, TADGH" userId="4f36f96b-8b9b-4b9e-aed0-6e2eef7563e2" providerId="ADAL" clId="{1F6C7226-CCBB-4309-A4A7-DB0CD44712E1}" dt="2022-11-30T10:57:52.171" v="637" actId="1076"/>
          <ac:spMkLst>
            <pc:docMk/>
            <pc:sldMk cId="1395996223" sldId="697"/>
            <ac:spMk id="6" creationId="{BE13D8A4-F678-4533-95B2-5729017CDF57}"/>
          </ac:spMkLst>
        </pc:spChg>
        <pc:cxnChg chg="add mod">
          <ac:chgData name="CUMMINS, TADGH" userId="4f36f96b-8b9b-4b9e-aed0-6e2eef7563e2" providerId="ADAL" clId="{1F6C7226-CCBB-4309-A4A7-DB0CD44712E1}" dt="2022-11-30T10:57:47.043" v="636" actId="1076"/>
          <ac:cxnSpMkLst>
            <pc:docMk/>
            <pc:sldMk cId="1395996223" sldId="697"/>
            <ac:cxnSpMk id="8" creationId="{B53B5EBA-7797-4206-9784-CF7F2FF51256}"/>
          </ac:cxnSpMkLst>
        </pc:cxnChg>
      </pc:sldChg>
      <pc:sldChg chg="addSp delSp modSp mod">
        <pc:chgData name="CUMMINS, TADGH" userId="4f36f96b-8b9b-4b9e-aed0-6e2eef7563e2" providerId="ADAL" clId="{1F6C7226-CCBB-4309-A4A7-DB0CD44712E1}" dt="2022-11-30T14:52:10.755" v="992" actId="207"/>
        <pc:sldMkLst>
          <pc:docMk/>
          <pc:sldMk cId="3059866810" sldId="699"/>
        </pc:sldMkLst>
        <pc:spChg chg="mod">
          <ac:chgData name="CUMMINS, TADGH" userId="4f36f96b-8b9b-4b9e-aed0-6e2eef7563e2" providerId="ADAL" clId="{1F6C7226-CCBB-4309-A4A7-DB0CD44712E1}" dt="2022-11-30T11:03:24.522" v="640" actId="14100"/>
          <ac:spMkLst>
            <pc:docMk/>
            <pc:sldMk cId="3059866810" sldId="699"/>
            <ac:spMk id="5" creationId="{52097848-F405-42FF-9A2F-04D0186BF373}"/>
          </ac:spMkLst>
        </pc:spChg>
        <pc:spChg chg="mod">
          <ac:chgData name="CUMMINS, TADGH" userId="4f36f96b-8b9b-4b9e-aed0-6e2eef7563e2" providerId="ADAL" clId="{1F6C7226-CCBB-4309-A4A7-DB0CD44712E1}" dt="2022-11-30T14:52:10.755" v="992" actId="207"/>
          <ac:spMkLst>
            <pc:docMk/>
            <pc:sldMk cId="3059866810" sldId="699"/>
            <ac:spMk id="6" creationId="{BE13D8A4-F678-4533-95B2-5729017CDF57}"/>
          </ac:spMkLst>
        </pc:spChg>
        <pc:graphicFrameChg chg="add mod">
          <ac:chgData name="CUMMINS, TADGH" userId="4f36f96b-8b9b-4b9e-aed0-6e2eef7563e2" providerId="ADAL" clId="{1F6C7226-CCBB-4309-A4A7-DB0CD44712E1}" dt="2022-11-30T11:32:58.930" v="927" actId="1076"/>
          <ac:graphicFrameMkLst>
            <pc:docMk/>
            <pc:sldMk cId="3059866810" sldId="699"/>
            <ac:graphicFrameMk id="7" creationId="{E25B69E0-A2B1-4865-BCC5-B96DE9195C70}"/>
          </ac:graphicFrameMkLst>
        </pc:graphicFrameChg>
        <pc:picChg chg="del">
          <ac:chgData name="CUMMINS, TADGH" userId="4f36f96b-8b9b-4b9e-aed0-6e2eef7563e2" providerId="ADAL" clId="{1F6C7226-CCBB-4309-A4A7-DB0CD44712E1}" dt="2022-11-29T18:03:54.741" v="586" actId="478"/>
          <ac:picMkLst>
            <pc:docMk/>
            <pc:sldMk cId="3059866810" sldId="699"/>
            <ac:picMk id="2" creationId="{781FFE1F-C91A-4803-8F71-3826F921E842}"/>
          </ac:picMkLst>
        </pc:picChg>
      </pc:sldChg>
      <pc:sldChg chg="modSp mod ord">
        <pc:chgData name="CUMMINS, TADGH" userId="4f36f96b-8b9b-4b9e-aed0-6e2eef7563e2" providerId="ADAL" clId="{1F6C7226-CCBB-4309-A4A7-DB0CD44712E1}" dt="2022-11-30T11:29:26.244" v="924" actId="1076"/>
        <pc:sldMkLst>
          <pc:docMk/>
          <pc:sldMk cId="3593408622" sldId="701"/>
        </pc:sldMkLst>
        <pc:spChg chg="mod">
          <ac:chgData name="CUMMINS, TADGH" userId="4f36f96b-8b9b-4b9e-aed0-6e2eef7563e2" providerId="ADAL" clId="{1F6C7226-CCBB-4309-A4A7-DB0CD44712E1}" dt="2022-11-30T11:29:19.791" v="923" actId="5793"/>
          <ac:spMkLst>
            <pc:docMk/>
            <pc:sldMk cId="3593408622" sldId="701"/>
            <ac:spMk id="7" creationId="{4A8F1502-7A27-4159-AB93-A456D7E98A29}"/>
          </ac:spMkLst>
        </pc:spChg>
        <pc:picChg chg="mod">
          <ac:chgData name="CUMMINS, TADGH" userId="4f36f96b-8b9b-4b9e-aed0-6e2eef7563e2" providerId="ADAL" clId="{1F6C7226-CCBB-4309-A4A7-DB0CD44712E1}" dt="2022-11-30T11:29:26.244" v="924" actId="1076"/>
          <ac:picMkLst>
            <pc:docMk/>
            <pc:sldMk cId="3593408622" sldId="701"/>
            <ac:picMk id="2" creationId="{6CE25DCB-7C9D-4EFD-ADE1-7126A56E0145}"/>
          </ac:picMkLst>
        </pc:picChg>
      </pc:sldChg>
      <pc:sldChg chg="del">
        <pc:chgData name="CUMMINS, TADGH" userId="4f36f96b-8b9b-4b9e-aed0-6e2eef7563e2" providerId="ADAL" clId="{1F6C7226-CCBB-4309-A4A7-DB0CD44712E1}" dt="2022-11-30T10:29:31.970" v="629" actId="47"/>
        <pc:sldMkLst>
          <pc:docMk/>
          <pc:sldMk cId="3197359687" sldId="702"/>
        </pc:sldMkLst>
      </pc:sldChg>
      <pc:sldChg chg="addSp delSp modSp new mod ord modAnim">
        <pc:chgData name="CUMMINS, TADGH" userId="4f36f96b-8b9b-4b9e-aed0-6e2eef7563e2" providerId="ADAL" clId="{1F6C7226-CCBB-4309-A4A7-DB0CD44712E1}" dt="2022-12-01T16:40:06.373" v="1626" actId="1076"/>
        <pc:sldMkLst>
          <pc:docMk/>
          <pc:sldMk cId="2588363783" sldId="703"/>
        </pc:sldMkLst>
        <pc:spChg chg="del">
          <ac:chgData name="CUMMINS, TADGH" userId="4f36f96b-8b9b-4b9e-aed0-6e2eef7563e2" providerId="ADAL" clId="{1F6C7226-CCBB-4309-A4A7-DB0CD44712E1}" dt="2022-11-29T12:36:37.762" v="46" actId="478"/>
          <ac:spMkLst>
            <pc:docMk/>
            <pc:sldMk cId="2588363783" sldId="703"/>
            <ac:spMk id="2" creationId="{66161CDC-6C25-4B1A-98C1-CE65C6F425A4}"/>
          </ac:spMkLst>
        </pc:spChg>
        <pc:spChg chg="del">
          <ac:chgData name="CUMMINS, TADGH" userId="4f36f96b-8b9b-4b9e-aed0-6e2eef7563e2" providerId="ADAL" clId="{1F6C7226-CCBB-4309-A4A7-DB0CD44712E1}" dt="2022-11-29T12:36:37.762" v="46" actId="478"/>
          <ac:spMkLst>
            <pc:docMk/>
            <pc:sldMk cId="2588363783" sldId="703"/>
            <ac:spMk id="3" creationId="{C451BD97-9516-4FA1-9326-21914AD298B9}"/>
          </ac:spMkLst>
        </pc:spChg>
        <pc:spChg chg="add mod">
          <ac:chgData name="CUMMINS, TADGH" userId="4f36f96b-8b9b-4b9e-aed0-6e2eef7563e2" providerId="ADAL" clId="{1F6C7226-CCBB-4309-A4A7-DB0CD44712E1}" dt="2022-11-29T12:38:03.075" v="51"/>
          <ac:spMkLst>
            <pc:docMk/>
            <pc:sldMk cId="2588363783" sldId="703"/>
            <ac:spMk id="7" creationId="{AB14BA32-CD01-4A65-8610-0ECC69097355}"/>
          </ac:spMkLst>
        </pc:spChg>
        <pc:spChg chg="add mod">
          <ac:chgData name="CUMMINS, TADGH" userId="4f36f96b-8b9b-4b9e-aed0-6e2eef7563e2" providerId="ADAL" clId="{1F6C7226-CCBB-4309-A4A7-DB0CD44712E1}" dt="2022-11-29T12:38:03.075" v="51"/>
          <ac:spMkLst>
            <pc:docMk/>
            <pc:sldMk cId="2588363783" sldId="703"/>
            <ac:spMk id="8" creationId="{0D62EF58-F650-4976-B511-C0B6A45A4E9A}"/>
          </ac:spMkLst>
        </pc:spChg>
        <pc:spChg chg="add mod">
          <ac:chgData name="CUMMINS, TADGH" userId="4f36f96b-8b9b-4b9e-aed0-6e2eef7563e2" providerId="ADAL" clId="{1F6C7226-CCBB-4309-A4A7-DB0CD44712E1}" dt="2022-12-01T16:40:06.373" v="1626" actId="1076"/>
          <ac:spMkLst>
            <pc:docMk/>
            <pc:sldMk cId="2588363783" sldId="703"/>
            <ac:spMk id="8" creationId="{67FFD0DC-CC1F-4DBB-B34B-D308E7A605D4}"/>
          </ac:spMkLst>
        </pc:spChg>
        <pc:spChg chg="add mod">
          <ac:chgData name="CUMMINS, TADGH" userId="4f36f96b-8b9b-4b9e-aed0-6e2eef7563e2" providerId="ADAL" clId="{1F6C7226-CCBB-4309-A4A7-DB0CD44712E1}" dt="2022-11-29T12:38:03.075" v="51"/>
          <ac:spMkLst>
            <pc:docMk/>
            <pc:sldMk cId="2588363783" sldId="703"/>
            <ac:spMk id="9" creationId="{87441AA5-FB94-424D-A4C8-9E0FBDAA06F5}"/>
          </ac:spMkLst>
        </pc:spChg>
        <pc:spChg chg="add mod">
          <ac:chgData name="CUMMINS, TADGH" userId="4f36f96b-8b9b-4b9e-aed0-6e2eef7563e2" providerId="ADAL" clId="{1F6C7226-CCBB-4309-A4A7-DB0CD44712E1}" dt="2022-11-29T12:38:03.075" v="51"/>
          <ac:spMkLst>
            <pc:docMk/>
            <pc:sldMk cId="2588363783" sldId="703"/>
            <ac:spMk id="12" creationId="{8E091D4C-8E97-4EF5-8091-781564573944}"/>
          </ac:spMkLst>
        </pc:spChg>
        <pc:spChg chg="add mod">
          <ac:chgData name="CUMMINS, TADGH" userId="4f36f96b-8b9b-4b9e-aed0-6e2eef7563e2" providerId="ADAL" clId="{1F6C7226-CCBB-4309-A4A7-DB0CD44712E1}" dt="2022-11-29T12:38:03.075" v="51"/>
          <ac:spMkLst>
            <pc:docMk/>
            <pc:sldMk cId="2588363783" sldId="703"/>
            <ac:spMk id="13" creationId="{7279336D-4044-4F3F-A56F-3AB8E26A52EC}"/>
          </ac:spMkLst>
        </pc:spChg>
        <pc:spChg chg="add mod">
          <ac:chgData name="CUMMINS, TADGH" userId="4f36f96b-8b9b-4b9e-aed0-6e2eef7563e2" providerId="ADAL" clId="{1F6C7226-CCBB-4309-A4A7-DB0CD44712E1}" dt="2022-11-29T12:38:16.022" v="55"/>
          <ac:spMkLst>
            <pc:docMk/>
            <pc:sldMk cId="2588363783" sldId="703"/>
            <ac:spMk id="18" creationId="{AB14BA32-CD01-4A65-8610-0ECC69097355}"/>
          </ac:spMkLst>
        </pc:spChg>
        <pc:spChg chg="add mod">
          <ac:chgData name="CUMMINS, TADGH" userId="4f36f96b-8b9b-4b9e-aed0-6e2eef7563e2" providerId="ADAL" clId="{1F6C7226-CCBB-4309-A4A7-DB0CD44712E1}" dt="2022-11-29T12:38:16.022" v="55"/>
          <ac:spMkLst>
            <pc:docMk/>
            <pc:sldMk cId="2588363783" sldId="703"/>
            <ac:spMk id="19" creationId="{0D62EF58-F650-4976-B511-C0B6A45A4E9A}"/>
          </ac:spMkLst>
        </pc:spChg>
        <pc:spChg chg="add mod">
          <ac:chgData name="CUMMINS, TADGH" userId="4f36f96b-8b9b-4b9e-aed0-6e2eef7563e2" providerId="ADAL" clId="{1F6C7226-CCBB-4309-A4A7-DB0CD44712E1}" dt="2022-11-29T12:38:16.022" v="55"/>
          <ac:spMkLst>
            <pc:docMk/>
            <pc:sldMk cId="2588363783" sldId="703"/>
            <ac:spMk id="20" creationId="{87441AA5-FB94-424D-A4C8-9E0FBDAA06F5}"/>
          </ac:spMkLst>
        </pc:spChg>
        <pc:spChg chg="add mod">
          <ac:chgData name="CUMMINS, TADGH" userId="4f36f96b-8b9b-4b9e-aed0-6e2eef7563e2" providerId="ADAL" clId="{1F6C7226-CCBB-4309-A4A7-DB0CD44712E1}" dt="2022-11-29T12:38:16.022" v="55"/>
          <ac:spMkLst>
            <pc:docMk/>
            <pc:sldMk cId="2588363783" sldId="703"/>
            <ac:spMk id="23" creationId="{8E091D4C-8E97-4EF5-8091-781564573944}"/>
          </ac:spMkLst>
        </pc:spChg>
        <pc:spChg chg="add mod">
          <ac:chgData name="CUMMINS, TADGH" userId="4f36f96b-8b9b-4b9e-aed0-6e2eef7563e2" providerId="ADAL" clId="{1F6C7226-CCBB-4309-A4A7-DB0CD44712E1}" dt="2022-11-29T12:38:16.022" v="55"/>
          <ac:spMkLst>
            <pc:docMk/>
            <pc:sldMk cId="2588363783" sldId="703"/>
            <ac:spMk id="24" creationId="{7279336D-4044-4F3F-A56F-3AB8E26A52EC}"/>
          </ac:spMkLst>
        </pc:spChg>
        <pc:spChg chg="add mod">
          <ac:chgData name="CUMMINS, TADGH" userId="4f36f96b-8b9b-4b9e-aed0-6e2eef7563e2" providerId="ADAL" clId="{1F6C7226-CCBB-4309-A4A7-DB0CD44712E1}" dt="2022-11-29T12:39:32.380" v="65"/>
          <ac:spMkLst>
            <pc:docMk/>
            <pc:sldMk cId="2588363783" sldId="703"/>
            <ac:spMk id="30" creationId="{E433F2BD-2862-441D-A1BA-8D331BED6B27}"/>
          </ac:spMkLst>
        </pc:spChg>
        <pc:spChg chg="add mod">
          <ac:chgData name="CUMMINS, TADGH" userId="4f36f96b-8b9b-4b9e-aed0-6e2eef7563e2" providerId="ADAL" clId="{1F6C7226-CCBB-4309-A4A7-DB0CD44712E1}" dt="2022-11-29T12:39:32.380" v="65"/>
          <ac:spMkLst>
            <pc:docMk/>
            <pc:sldMk cId="2588363783" sldId="703"/>
            <ac:spMk id="32" creationId="{7BA30055-7937-4530-857B-AC25C4F1587F}"/>
          </ac:spMkLst>
        </pc:spChg>
        <pc:spChg chg="add mod">
          <ac:chgData name="CUMMINS, TADGH" userId="4f36f96b-8b9b-4b9e-aed0-6e2eef7563e2" providerId="ADAL" clId="{1F6C7226-CCBB-4309-A4A7-DB0CD44712E1}" dt="2022-11-29T12:39:32.380" v="65"/>
          <ac:spMkLst>
            <pc:docMk/>
            <pc:sldMk cId="2588363783" sldId="703"/>
            <ac:spMk id="33" creationId="{12AA2DE9-E115-4279-AB78-77456EA4AB9A}"/>
          </ac:spMkLst>
        </pc:spChg>
        <pc:spChg chg="add mod">
          <ac:chgData name="CUMMINS, TADGH" userId="4f36f96b-8b9b-4b9e-aed0-6e2eef7563e2" providerId="ADAL" clId="{1F6C7226-CCBB-4309-A4A7-DB0CD44712E1}" dt="2022-11-29T12:39:32.380" v="65"/>
          <ac:spMkLst>
            <pc:docMk/>
            <pc:sldMk cId="2588363783" sldId="703"/>
            <ac:spMk id="34" creationId="{B2984FE5-B807-44DF-B792-72D4CFFA9C9B}"/>
          </ac:spMkLst>
        </pc:spChg>
        <pc:spChg chg="add mod">
          <ac:chgData name="CUMMINS, TADGH" userId="4f36f96b-8b9b-4b9e-aed0-6e2eef7563e2" providerId="ADAL" clId="{1F6C7226-CCBB-4309-A4A7-DB0CD44712E1}" dt="2022-11-29T12:39:32.380" v="65"/>
          <ac:spMkLst>
            <pc:docMk/>
            <pc:sldMk cId="2588363783" sldId="703"/>
            <ac:spMk id="35" creationId="{664EB194-70E6-4ABC-BF96-1161DA39F3E2}"/>
          </ac:spMkLst>
        </pc:spChg>
        <pc:spChg chg="add mod">
          <ac:chgData name="CUMMINS, TADGH" userId="4f36f96b-8b9b-4b9e-aed0-6e2eef7563e2" providerId="ADAL" clId="{1F6C7226-CCBB-4309-A4A7-DB0CD44712E1}" dt="2022-11-29T12:39:32.380" v="65"/>
          <ac:spMkLst>
            <pc:docMk/>
            <pc:sldMk cId="2588363783" sldId="703"/>
            <ac:spMk id="36" creationId="{F6BAEE92-65EE-46CF-938F-9E7390288F84}"/>
          </ac:spMkLst>
        </pc:spChg>
        <pc:spChg chg="add mod">
          <ac:chgData name="CUMMINS, TADGH" userId="4f36f96b-8b9b-4b9e-aed0-6e2eef7563e2" providerId="ADAL" clId="{1F6C7226-CCBB-4309-A4A7-DB0CD44712E1}" dt="2022-11-29T12:39:32.380" v="65"/>
          <ac:spMkLst>
            <pc:docMk/>
            <pc:sldMk cId="2588363783" sldId="703"/>
            <ac:spMk id="37" creationId="{D72E7B19-3AF0-4B54-BC00-068793BB8359}"/>
          </ac:spMkLst>
        </pc:spChg>
        <pc:spChg chg="add mod">
          <ac:chgData name="CUMMINS, TADGH" userId="4f36f96b-8b9b-4b9e-aed0-6e2eef7563e2" providerId="ADAL" clId="{1F6C7226-CCBB-4309-A4A7-DB0CD44712E1}" dt="2022-11-29T12:39:32.380" v="65"/>
          <ac:spMkLst>
            <pc:docMk/>
            <pc:sldMk cId="2588363783" sldId="703"/>
            <ac:spMk id="38" creationId="{86948EF2-7036-472C-AE7C-68E9D6CC564A}"/>
          </ac:spMkLst>
        </pc:spChg>
        <pc:spChg chg="add mod">
          <ac:chgData name="CUMMINS, TADGH" userId="4f36f96b-8b9b-4b9e-aed0-6e2eef7563e2" providerId="ADAL" clId="{1F6C7226-CCBB-4309-A4A7-DB0CD44712E1}" dt="2022-11-29T12:39:32.380" v="65"/>
          <ac:spMkLst>
            <pc:docMk/>
            <pc:sldMk cId="2588363783" sldId="703"/>
            <ac:spMk id="40" creationId="{AB14BA32-CD01-4A65-8610-0ECC69097355}"/>
          </ac:spMkLst>
        </pc:spChg>
        <pc:spChg chg="add mod">
          <ac:chgData name="CUMMINS, TADGH" userId="4f36f96b-8b9b-4b9e-aed0-6e2eef7563e2" providerId="ADAL" clId="{1F6C7226-CCBB-4309-A4A7-DB0CD44712E1}" dt="2022-11-29T12:39:32.380" v="65"/>
          <ac:spMkLst>
            <pc:docMk/>
            <pc:sldMk cId="2588363783" sldId="703"/>
            <ac:spMk id="41" creationId="{0D62EF58-F650-4976-B511-C0B6A45A4E9A}"/>
          </ac:spMkLst>
        </pc:spChg>
        <pc:spChg chg="add mod">
          <ac:chgData name="CUMMINS, TADGH" userId="4f36f96b-8b9b-4b9e-aed0-6e2eef7563e2" providerId="ADAL" clId="{1F6C7226-CCBB-4309-A4A7-DB0CD44712E1}" dt="2022-11-29T12:39:32.380" v="65"/>
          <ac:spMkLst>
            <pc:docMk/>
            <pc:sldMk cId="2588363783" sldId="703"/>
            <ac:spMk id="42" creationId="{87441AA5-FB94-424D-A4C8-9E0FBDAA06F5}"/>
          </ac:spMkLst>
        </pc:spChg>
        <pc:spChg chg="add mod">
          <ac:chgData name="CUMMINS, TADGH" userId="4f36f96b-8b9b-4b9e-aed0-6e2eef7563e2" providerId="ADAL" clId="{1F6C7226-CCBB-4309-A4A7-DB0CD44712E1}" dt="2022-11-29T12:39:32.380" v="65"/>
          <ac:spMkLst>
            <pc:docMk/>
            <pc:sldMk cId="2588363783" sldId="703"/>
            <ac:spMk id="45" creationId="{8E091D4C-8E97-4EF5-8091-781564573944}"/>
          </ac:spMkLst>
        </pc:spChg>
        <pc:spChg chg="add mod">
          <ac:chgData name="CUMMINS, TADGH" userId="4f36f96b-8b9b-4b9e-aed0-6e2eef7563e2" providerId="ADAL" clId="{1F6C7226-CCBB-4309-A4A7-DB0CD44712E1}" dt="2022-11-29T12:39:32.380" v="65"/>
          <ac:spMkLst>
            <pc:docMk/>
            <pc:sldMk cId="2588363783" sldId="703"/>
            <ac:spMk id="46" creationId="{7279336D-4044-4F3F-A56F-3AB8E26A52EC}"/>
          </ac:spMkLst>
        </pc:spChg>
        <pc:spChg chg="add mod">
          <ac:chgData name="CUMMINS, TADGH" userId="4f36f96b-8b9b-4b9e-aed0-6e2eef7563e2" providerId="ADAL" clId="{1F6C7226-CCBB-4309-A4A7-DB0CD44712E1}" dt="2022-11-29T12:39:37.686" v="70"/>
          <ac:spMkLst>
            <pc:docMk/>
            <pc:sldMk cId="2588363783" sldId="703"/>
            <ac:spMk id="52" creationId="{E433F2BD-2862-441D-A1BA-8D331BED6B27}"/>
          </ac:spMkLst>
        </pc:spChg>
        <pc:spChg chg="add mod">
          <ac:chgData name="CUMMINS, TADGH" userId="4f36f96b-8b9b-4b9e-aed0-6e2eef7563e2" providerId="ADAL" clId="{1F6C7226-CCBB-4309-A4A7-DB0CD44712E1}" dt="2022-11-29T12:39:37.686" v="70"/>
          <ac:spMkLst>
            <pc:docMk/>
            <pc:sldMk cId="2588363783" sldId="703"/>
            <ac:spMk id="54" creationId="{7BA30055-7937-4530-857B-AC25C4F1587F}"/>
          </ac:spMkLst>
        </pc:spChg>
        <pc:spChg chg="add mod">
          <ac:chgData name="CUMMINS, TADGH" userId="4f36f96b-8b9b-4b9e-aed0-6e2eef7563e2" providerId="ADAL" clId="{1F6C7226-CCBB-4309-A4A7-DB0CD44712E1}" dt="2022-11-29T12:39:37.686" v="70"/>
          <ac:spMkLst>
            <pc:docMk/>
            <pc:sldMk cId="2588363783" sldId="703"/>
            <ac:spMk id="55" creationId="{12AA2DE9-E115-4279-AB78-77456EA4AB9A}"/>
          </ac:spMkLst>
        </pc:spChg>
        <pc:spChg chg="add mod">
          <ac:chgData name="CUMMINS, TADGH" userId="4f36f96b-8b9b-4b9e-aed0-6e2eef7563e2" providerId="ADAL" clId="{1F6C7226-CCBB-4309-A4A7-DB0CD44712E1}" dt="2022-11-29T12:39:37.686" v="70"/>
          <ac:spMkLst>
            <pc:docMk/>
            <pc:sldMk cId="2588363783" sldId="703"/>
            <ac:spMk id="56" creationId="{B2984FE5-B807-44DF-B792-72D4CFFA9C9B}"/>
          </ac:spMkLst>
        </pc:spChg>
        <pc:spChg chg="add mod">
          <ac:chgData name="CUMMINS, TADGH" userId="4f36f96b-8b9b-4b9e-aed0-6e2eef7563e2" providerId="ADAL" clId="{1F6C7226-CCBB-4309-A4A7-DB0CD44712E1}" dt="2022-11-29T12:39:37.686" v="70"/>
          <ac:spMkLst>
            <pc:docMk/>
            <pc:sldMk cId="2588363783" sldId="703"/>
            <ac:spMk id="57" creationId="{664EB194-70E6-4ABC-BF96-1161DA39F3E2}"/>
          </ac:spMkLst>
        </pc:spChg>
        <pc:spChg chg="add mod">
          <ac:chgData name="CUMMINS, TADGH" userId="4f36f96b-8b9b-4b9e-aed0-6e2eef7563e2" providerId="ADAL" clId="{1F6C7226-CCBB-4309-A4A7-DB0CD44712E1}" dt="2022-11-29T12:39:37.686" v="70"/>
          <ac:spMkLst>
            <pc:docMk/>
            <pc:sldMk cId="2588363783" sldId="703"/>
            <ac:spMk id="58" creationId="{F6BAEE92-65EE-46CF-938F-9E7390288F84}"/>
          </ac:spMkLst>
        </pc:spChg>
        <pc:spChg chg="add mod">
          <ac:chgData name="CUMMINS, TADGH" userId="4f36f96b-8b9b-4b9e-aed0-6e2eef7563e2" providerId="ADAL" clId="{1F6C7226-CCBB-4309-A4A7-DB0CD44712E1}" dt="2022-11-29T12:39:37.686" v="70"/>
          <ac:spMkLst>
            <pc:docMk/>
            <pc:sldMk cId="2588363783" sldId="703"/>
            <ac:spMk id="59" creationId="{D72E7B19-3AF0-4B54-BC00-068793BB8359}"/>
          </ac:spMkLst>
        </pc:spChg>
        <pc:spChg chg="add mod">
          <ac:chgData name="CUMMINS, TADGH" userId="4f36f96b-8b9b-4b9e-aed0-6e2eef7563e2" providerId="ADAL" clId="{1F6C7226-CCBB-4309-A4A7-DB0CD44712E1}" dt="2022-11-29T12:39:37.686" v="70"/>
          <ac:spMkLst>
            <pc:docMk/>
            <pc:sldMk cId="2588363783" sldId="703"/>
            <ac:spMk id="60" creationId="{86948EF2-7036-472C-AE7C-68E9D6CC564A}"/>
          </ac:spMkLst>
        </pc:spChg>
        <pc:spChg chg="add mod">
          <ac:chgData name="CUMMINS, TADGH" userId="4f36f96b-8b9b-4b9e-aed0-6e2eef7563e2" providerId="ADAL" clId="{1F6C7226-CCBB-4309-A4A7-DB0CD44712E1}" dt="2022-11-29T12:39:37.686" v="70"/>
          <ac:spMkLst>
            <pc:docMk/>
            <pc:sldMk cId="2588363783" sldId="703"/>
            <ac:spMk id="62" creationId="{AB14BA32-CD01-4A65-8610-0ECC69097355}"/>
          </ac:spMkLst>
        </pc:spChg>
        <pc:spChg chg="add mod">
          <ac:chgData name="CUMMINS, TADGH" userId="4f36f96b-8b9b-4b9e-aed0-6e2eef7563e2" providerId="ADAL" clId="{1F6C7226-CCBB-4309-A4A7-DB0CD44712E1}" dt="2022-11-29T12:39:37.686" v="70"/>
          <ac:spMkLst>
            <pc:docMk/>
            <pc:sldMk cId="2588363783" sldId="703"/>
            <ac:spMk id="63" creationId="{0D62EF58-F650-4976-B511-C0B6A45A4E9A}"/>
          </ac:spMkLst>
        </pc:spChg>
        <pc:spChg chg="add mod">
          <ac:chgData name="CUMMINS, TADGH" userId="4f36f96b-8b9b-4b9e-aed0-6e2eef7563e2" providerId="ADAL" clId="{1F6C7226-CCBB-4309-A4A7-DB0CD44712E1}" dt="2022-11-29T12:39:37.686" v="70"/>
          <ac:spMkLst>
            <pc:docMk/>
            <pc:sldMk cId="2588363783" sldId="703"/>
            <ac:spMk id="64" creationId="{87441AA5-FB94-424D-A4C8-9E0FBDAA06F5}"/>
          </ac:spMkLst>
        </pc:spChg>
        <pc:spChg chg="add mod">
          <ac:chgData name="CUMMINS, TADGH" userId="4f36f96b-8b9b-4b9e-aed0-6e2eef7563e2" providerId="ADAL" clId="{1F6C7226-CCBB-4309-A4A7-DB0CD44712E1}" dt="2022-11-29T12:39:37.686" v="70"/>
          <ac:spMkLst>
            <pc:docMk/>
            <pc:sldMk cId="2588363783" sldId="703"/>
            <ac:spMk id="67" creationId="{8E091D4C-8E97-4EF5-8091-781564573944}"/>
          </ac:spMkLst>
        </pc:spChg>
        <pc:spChg chg="add mod">
          <ac:chgData name="CUMMINS, TADGH" userId="4f36f96b-8b9b-4b9e-aed0-6e2eef7563e2" providerId="ADAL" clId="{1F6C7226-CCBB-4309-A4A7-DB0CD44712E1}" dt="2022-11-29T12:39:37.686" v="70"/>
          <ac:spMkLst>
            <pc:docMk/>
            <pc:sldMk cId="2588363783" sldId="703"/>
            <ac:spMk id="68" creationId="{7279336D-4044-4F3F-A56F-3AB8E26A52EC}"/>
          </ac:spMkLst>
        </pc:spChg>
        <pc:spChg chg="add mod">
          <ac:chgData name="CUMMINS, TADGH" userId="4f36f96b-8b9b-4b9e-aed0-6e2eef7563e2" providerId="ADAL" clId="{1F6C7226-CCBB-4309-A4A7-DB0CD44712E1}" dt="2022-11-29T12:39:54.905" v="77"/>
          <ac:spMkLst>
            <pc:docMk/>
            <pc:sldMk cId="2588363783" sldId="703"/>
            <ac:spMk id="73" creationId="{E433F2BD-2862-441D-A1BA-8D331BED6B27}"/>
          </ac:spMkLst>
        </pc:spChg>
        <pc:spChg chg="add mod">
          <ac:chgData name="CUMMINS, TADGH" userId="4f36f96b-8b9b-4b9e-aed0-6e2eef7563e2" providerId="ADAL" clId="{1F6C7226-CCBB-4309-A4A7-DB0CD44712E1}" dt="2022-11-29T12:39:54.905" v="77"/>
          <ac:spMkLst>
            <pc:docMk/>
            <pc:sldMk cId="2588363783" sldId="703"/>
            <ac:spMk id="75" creationId="{7BA30055-7937-4530-857B-AC25C4F1587F}"/>
          </ac:spMkLst>
        </pc:spChg>
        <pc:spChg chg="add mod">
          <ac:chgData name="CUMMINS, TADGH" userId="4f36f96b-8b9b-4b9e-aed0-6e2eef7563e2" providerId="ADAL" clId="{1F6C7226-CCBB-4309-A4A7-DB0CD44712E1}" dt="2022-11-29T12:39:54.905" v="77"/>
          <ac:spMkLst>
            <pc:docMk/>
            <pc:sldMk cId="2588363783" sldId="703"/>
            <ac:spMk id="76" creationId="{12AA2DE9-E115-4279-AB78-77456EA4AB9A}"/>
          </ac:spMkLst>
        </pc:spChg>
        <pc:spChg chg="add mod">
          <ac:chgData name="CUMMINS, TADGH" userId="4f36f96b-8b9b-4b9e-aed0-6e2eef7563e2" providerId="ADAL" clId="{1F6C7226-CCBB-4309-A4A7-DB0CD44712E1}" dt="2022-11-29T12:39:54.905" v="77"/>
          <ac:spMkLst>
            <pc:docMk/>
            <pc:sldMk cId="2588363783" sldId="703"/>
            <ac:spMk id="77" creationId="{B2984FE5-B807-44DF-B792-72D4CFFA9C9B}"/>
          </ac:spMkLst>
        </pc:spChg>
        <pc:spChg chg="add mod">
          <ac:chgData name="CUMMINS, TADGH" userId="4f36f96b-8b9b-4b9e-aed0-6e2eef7563e2" providerId="ADAL" clId="{1F6C7226-CCBB-4309-A4A7-DB0CD44712E1}" dt="2022-11-29T12:39:54.905" v="77"/>
          <ac:spMkLst>
            <pc:docMk/>
            <pc:sldMk cId="2588363783" sldId="703"/>
            <ac:spMk id="78" creationId="{664EB194-70E6-4ABC-BF96-1161DA39F3E2}"/>
          </ac:spMkLst>
        </pc:spChg>
        <pc:spChg chg="add mod">
          <ac:chgData name="CUMMINS, TADGH" userId="4f36f96b-8b9b-4b9e-aed0-6e2eef7563e2" providerId="ADAL" clId="{1F6C7226-CCBB-4309-A4A7-DB0CD44712E1}" dt="2022-11-29T12:39:54.905" v="77"/>
          <ac:spMkLst>
            <pc:docMk/>
            <pc:sldMk cId="2588363783" sldId="703"/>
            <ac:spMk id="79" creationId="{F6BAEE92-65EE-46CF-938F-9E7390288F84}"/>
          </ac:spMkLst>
        </pc:spChg>
        <pc:spChg chg="add mod">
          <ac:chgData name="CUMMINS, TADGH" userId="4f36f96b-8b9b-4b9e-aed0-6e2eef7563e2" providerId="ADAL" clId="{1F6C7226-CCBB-4309-A4A7-DB0CD44712E1}" dt="2022-11-29T12:39:54.905" v="77"/>
          <ac:spMkLst>
            <pc:docMk/>
            <pc:sldMk cId="2588363783" sldId="703"/>
            <ac:spMk id="80" creationId="{D72E7B19-3AF0-4B54-BC00-068793BB8359}"/>
          </ac:spMkLst>
        </pc:spChg>
        <pc:spChg chg="add mod">
          <ac:chgData name="CUMMINS, TADGH" userId="4f36f96b-8b9b-4b9e-aed0-6e2eef7563e2" providerId="ADAL" clId="{1F6C7226-CCBB-4309-A4A7-DB0CD44712E1}" dt="2022-11-29T12:39:54.905" v="77"/>
          <ac:spMkLst>
            <pc:docMk/>
            <pc:sldMk cId="2588363783" sldId="703"/>
            <ac:spMk id="81" creationId="{86948EF2-7036-472C-AE7C-68E9D6CC564A}"/>
          </ac:spMkLst>
        </pc:spChg>
        <pc:spChg chg="add mod">
          <ac:chgData name="CUMMINS, TADGH" userId="4f36f96b-8b9b-4b9e-aed0-6e2eef7563e2" providerId="ADAL" clId="{1F6C7226-CCBB-4309-A4A7-DB0CD44712E1}" dt="2022-11-29T12:39:54.905" v="77"/>
          <ac:spMkLst>
            <pc:docMk/>
            <pc:sldMk cId="2588363783" sldId="703"/>
            <ac:spMk id="83" creationId="{AB14BA32-CD01-4A65-8610-0ECC69097355}"/>
          </ac:spMkLst>
        </pc:spChg>
        <pc:spChg chg="add mod">
          <ac:chgData name="CUMMINS, TADGH" userId="4f36f96b-8b9b-4b9e-aed0-6e2eef7563e2" providerId="ADAL" clId="{1F6C7226-CCBB-4309-A4A7-DB0CD44712E1}" dt="2022-11-29T12:39:54.905" v="77"/>
          <ac:spMkLst>
            <pc:docMk/>
            <pc:sldMk cId="2588363783" sldId="703"/>
            <ac:spMk id="84" creationId="{0D62EF58-F650-4976-B511-C0B6A45A4E9A}"/>
          </ac:spMkLst>
        </pc:spChg>
        <pc:spChg chg="add mod">
          <ac:chgData name="CUMMINS, TADGH" userId="4f36f96b-8b9b-4b9e-aed0-6e2eef7563e2" providerId="ADAL" clId="{1F6C7226-CCBB-4309-A4A7-DB0CD44712E1}" dt="2022-11-29T12:39:54.905" v="77"/>
          <ac:spMkLst>
            <pc:docMk/>
            <pc:sldMk cId="2588363783" sldId="703"/>
            <ac:spMk id="85" creationId="{87441AA5-FB94-424D-A4C8-9E0FBDAA06F5}"/>
          </ac:spMkLst>
        </pc:spChg>
        <pc:spChg chg="add mod">
          <ac:chgData name="CUMMINS, TADGH" userId="4f36f96b-8b9b-4b9e-aed0-6e2eef7563e2" providerId="ADAL" clId="{1F6C7226-CCBB-4309-A4A7-DB0CD44712E1}" dt="2022-11-29T12:39:54.905" v="77"/>
          <ac:spMkLst>
            <pc:docMk/>
            <pc:sldMk cId="2588363783" sldId="703"/>
            <ac:spMk id="88" creationId="{8E091D4C-8E97-4EF5-8091-781564573944}"/>
          </ac:spMkLst>
        </pc:spChg>
        <pc:spChg chg="add mod">
          <ac:chgData name="CUMMINS, TADGH" userId="4f36f96b-8b9b-4b9e-aed0-6e2eef7563e2" providerId="ADAL" clId="{1F6C7226-CCBB-4309-A4A7-DB0CD44712E1}" dt="2022-11-29T12:39:54.905" v="77"/>
          <ac:spMkLst>
            <pc:docMk/>
            <pc:sldMk cId="2588363783" sldId="703"/>
            <ac:spMk id="89" creationId="{7279336D-4044-4F3F-A56F-3AB8E26A52EC}"/>
          </ac:spMkLst>
        </pc:spChg>
        <pc:spChg chg="add mod">
          <ac:chgData name="CUMMINS, TADGH" userId="4f36f96b-8b9b-4b9e-aed0-6e2eef7563e2" providerId="ADAL" clId="{1F6C7226-CCBB-4309-A4A7-DB0CD44712E1}" dt="2022-11-29T12:40:03.336" v="81"/>
          <ac:spMkLst>
            <pc:docMk/>
            <pc:sldMk cId="2588363783" sldId="703"/>
            <ac:spMk id="94" creationId="{E433F2BD-2862-441D-A1BA-8D331BED6B27}"/>
          </ac:spMkLst>
        </pc:spChg>
        <pc:spChg chg="add mod">
          <ac:chgData name="CUMMINS, TADGH" userId="4f36f96b-8b9b-4b9e-aed0-6e2eef7563e2" providerId="ADAL" clId="{1F6C7226-CCBB-4309-A4A7-DB0CD44712E1}" dt="2022-11-29T12:40:03.336" v="81"/>
          <ac:spMkLst>
            <pc:docMk/>
            <pc:sldMk cId="2588363783" sldId="703"/>
            <ac:spMk id="96" creationId="{7BA30055-7937-4530-857B-AC25C4F1587F}"/>
          </ac:spMkLst>
        </pc:spChg>
        <pc:spChg chg="add mod">
          <ac:chgData name="CUMMINS, TADGH" userId="4f36f96b-8b9b-4b9e-aed0-6e2eef7563e2" providerId="ADAL" clId="{1F6C7226-CCBB-4309-A4A7-DB0CD44712E1}" dt="2022-11-29T12:40:03.336" v="81"/>
          <ac:spMkLst>
            <pc:docMk/>
            <pc:sldMk cId="2588363783" sldId="703"/>
            <ac:spMk id="97" creationId="{12AA2DE9-E115-4279-AB78-77456EA4AB9A}"/>
          </ac:spMkLst>
        </pc:spChg>
        <pc:spChg chg="add mod">
          <ac:chgData name="CUMMINS, TADGH" userId="4f36f96b-8b9b-4b9e-aed0-6e2eef7563e2" providerId="ADAL" clId="{1F6C7226-CCBB-4309-A4A7-DB0CD44712E1}" dt="2022-11-29T12:40:03.336" v="81"/>
          <ac:spMkLst>
            <pc:docMk/>
            <pc:sldMk cId="2588363783" sldId="703"/>
            <ac:spMk id="98" creationId="{B2984FE5-B807-44DF-B792-72D4CFFA9C9B}"/>
          </ac:spMkLst>
        </pc:spChg>
        <pc:spChg chg="add mod">
          <ac:chgData name="CUMMINS, TADGH" userId="4f36f96b-8b9b-4b9e-aed0-6e2eef7563e2" providerId="ADAL" clId="{1F6C7226-CCBB-4309-A4A7-DB0CD44712E1}" dt="2022-11-29T12:40:03.336" v="81"/>
          <ac:spMkLst>
            <pc:docMk/>
            <pc:sldMk cId="2588363783" sldId="703"/>
            <ac:spMk id="99" creationId="{664EB194-70E6-4ABC-BF96-1161DA39F3E2}"/>
          </ac:spMkLst>
        </pc:spChg>
        <pc:spChg chg="add mod">
          <ac:chgData name="CUMMINS, TADGH" userId="4f36f96b-8b9b-4b9e-aed0-6e2eef7563e2" providerId="ADAL" clId="{1F6C7226-CCBB-4309-A4A7-DB0CD44712E1}" dt="2022-11-29T12:40:03.336" v="81"/>
          <ac:spMkLst>
            <pc:docMk/>
            <pc:sldMk cId="2588363783" sldId="703"/>
            <ac:spMk id="100" creationId="{F6BAEE92-65EE-46CF-938F-9E7390288F84}"/>
          </ac:spMkLst>
        </pc:spChg>
        <pc:spChg chg="add mod">
          <ac:chgData name="CUMMINS, TADGH" userId="4f36f96b-8b9b-4b9e-aed0-6e2eef7563e2" providerId="ADAL" clId="{1F6C7226-CCBB-4309-A4A7-DB0CD44712E1}" dt="2022-11-29T12:40:03.336" v="81"/>
          <ac:spMkLst>
            <pc:docMk/>
            <pc:sldMk cId="2588363783" sldId="703"/>
            <ac:spMk id="101" creationId="{D72E7B19-3AF0-4B54-BC00-068793BB8359}"/>
          </ac:spMkLst>
        </pc:spChg>
        <pc:spChg chg="add mod">
          <ac:chgData name="CUMMINS, TADGH" userId="4f36f96b-8b9b-4b9e-aed0-6e2eef7563e2" providerId="ADAL" clId="{1F6C7226-CCBB-4309-A4A7-DB0CD44712E1}" dt="2022-11-29T12:40:03.336" v="81"/>
          <ac:spMkLst>
            <pc:docMk/>
            <pc:sldMk cId="2588363783" sldId="703"/>
            <ac:spMk id="102" creationId="{86948EF2-7036-472C-AE7C-68E9D6CC564A}"/>
          </ac:spMkLst>
        </pc:spChg>
        <pc:spChg chg="add mod">
          <ac:chgData name="CUMMINS, TADGH" userId="4f36f96b-8b9b-4b9e-aed0-6e2eef7563e2" providerId="ADAL" clId="{1F6C7226-CCBB-4309-A4A7-DB0CD44712E1}" dt="2022-11-29T12:40:03.336" v="81"/>
          <ac:spMkLst>
            <pc:docMk/>
            <pc:sldMk cId="2588363783" sldId="703"/>
            <ac:spMk id="104" creationId="{AB14BA32-CD01-4A65-8610-0ECC69097355}"/>
          </ac:spMkLst>
        </pc:spChg>
        <pc:spChg chg="add mod">
          <ac:chgData name="CUMMINS, TADGH" userId="4f36f96b-8b9b-4b9e-aed0-6e2eef7563e2" providerId="ADAL" clId="{1F6C7226-CCBB-4309-A4A7-DB0CD44712E1}" dt="2022-11-29T12:40:03.336" v="81"/>
          <ac:spMkLst>
            <pc:docMk/>
            <pc:sldMk cId="2588363783" sldId="703"/>
            <ac:spMk id="105" creationId="{0D62EF58-F650-4976-B511-C0B6A45A4E9A}"/>
          </ac:spMkLst>
        </pc:spChg>
        <pc:spChg chg="add mod">
          <ac:chgData name="CUMMINS, TADGH" userId="4f36f96b-8b9b-4b9e-aed0-6e2eef7563e2" providerId="ADAL" clId="{1F6C7226-CCBB-4309-A4A7-DB0CD44712E1}" dt="2022-11-29T12:40:03.336" v="81"/>
          <ac:spMkLst>
            <pc:docMk/>
            <pc:sldMk cId="2588363783" sldId="703"/>
            <ac:spMk id="106" creationId="{87441AA5-FB94-424D-A4C8-9E0FBDAA06F5}"/>
          </ac:spMkLst>
        </pc:spChg>
        <pc:spChg chg="add mod">
          <ac:chgData name="CUMMINS, TADGH" userId="4f36f96b-8b9b-4b9e-aed0-6e2eef7563e2" providerId="ADAL" clId="{1F6C7226-CCBB-4309-A4A7-DB0CD44712E1}" dt="2022-11-29T12:40:03.336" v="81"/>
          <ac:spMkLst>
            <pc:docMk/>
            <pc:sldMk cId="2588363783" sldId="703"/>
            <ac:spMk id="109" creationId="{8E091D4C-8E97-4EF5-8091-781564573944}"/>
          </ac:spMkLst>
        </pc:spChg>
        <pc:spChg chg="add mod">
          <ac:chgData name="CUMMINS, TADGH" userId="4f36f96b-8b9b-4b9e-aed0-6e2eef7563e2" providerId="ADAL" clId="{1F6C7226-CCBB-4309-A4A7-DB0CD44712E1}" dt="2022-11-29T12:40:03.336" v="81"/>
          <ac:spMkLst>
            <pc:docMk/>
            <pc:sldMk cId="2588363783" sldId="703"/>
            <ac:spMk id="110" creationId="{7279336D-4044-4F3F-A56F-3AB8E26A52EC}"/>
          </ac:spMkLst>
        </pc:spChg>
        <pc:spChg chg="add mod">
          <ac:chgData name="CUMMINS, TADGH" userId="4f36f96b-8b9b-4b9e-aed0-6e2eef7563e2" providerId="ADAL" clId="{1F6C7226-CCBB-4309-A4A7-DB0CD44712E1}" dt="2022-11-30T10:28:49.533" v="628" actId="20577"/>
          <ac:spMkLst>
            <pc:docMk/>
            <pc:sldMk cId="2588363783" sldId="703"/>
            <ac:spMk id="114" creationId="{06A9EA2B-9A16-4E43-B656-60383883E55E}"/>
          </ac:spMkLst>
        </pc:spChg>
        <pc:spChg chg="add mod">
          <ac:chgData name="CUMMINS, TADGH" userId="4f36f96b-8b9b-4b9e-aed0-6e2eef7563e2" providerId="ADAL" clId="{1F6C7226-CCBB-4309-A4A7-DB0CD44712E1}" dt="2022-11-29T17:02:31.237" v="90"/>
          <ac:spMkLst>
            <pc:docMk/>
            <pc:sldMk cId="2588363783" sldId="703"/>
            <ac:spMk id="119" creationId="{EF808916-A36D-4389-AD5A-12FE31AD7974}"/>
          </ac:spMkLst>
        </pc:spChg>
        <pc:spChg chg="add mod">
          <ac:chgData name="CUMMINS, TADGH" userId="4f36f96b-8b9b-4b9e-aed0-6e2eef7563e2" providerId="ADAL" clId="{1F6C7226-CCBB-4309-A4A7-DB0CD44712E1}" dt="2022-11-29T17:02:31.237" v="90"/>
          <ac:spMkLst>
            <pc:docMk/>
            <pc:sldMk cId="2588363783" sldId="703"/>
            <ac:spMk id="121" creationId="{54B3DA54-BFDD-4272-92D6-64DE24639FFA}"/>
          </ac:spMkLst>
        </pc:spChg>
        <pc:spChg chg="add mod">
          <ac:chgData name="CUMMINS, TADGH" userId="4f36f96b-8b9b-4b9e-aed0-6e2eef7563e2" providerId="ADAL" clId="{1F6C7226-CCBB-4309-A4A7-DB0CD44712E1}" dt="2022-11-29T17:02:31.237" v="90"/>
          <ac:spMkLst>
            <pc:docMk/>
            <pc:sldMk cId="2588363783" sldId="703"/>
            <ac:spMk id="122" creationId="{70633FAF-C599-44E8-80F8-B6B2F8464A85}"/>
          </ac:spMkLst>
        </pc:spChg>
        <pc:spChg chg="add mod">
          <ac:chgData name="CUMMINS, TADGH" userId="4f36f96b-8b9b-4b9e-aed0-6e2eef7563e2" providerId="ADAL" clId="{1F6C7226-CCBB-4309-A4A7-DB0CD44712E1}" dt="2022-11-29T17:02:31.237" v="90"/>
          <ac:spMkLst>
            <pc:docMk/>
            <pc:sldMk cId="2588363783" sldId="703"/>
            <ac:spMk id="123" creationId="{89981317-7DD9-4274-A77B-F5F8A5E7FB64}"/>
          </ac:spMkLst>
        </pc:spChg>
        <pc:spChg chg="add mod">
          <ac:chgData name="CUMMINS, TADGH" userId="4f36f96b-8b9b-4b9e-aed0-6e2eef7563e2" providerId="ADAL" clId="{1F6C7226-CCBB-4309-A4A7-DB0CD44712E1}" dt="2022-11-29T17:02:31.237" v="90"/>
          <ac:spMkLst>
            <pc:docMk/>
            <pc:sldMk cId="2588363783" sldId="703"/>
            <ac:spMk id="124" creationId="{929C31D0-D754-4901-BA9F-A4FF59F21B52}"/>
          </ac:spMkLst>
        </pc:spChg>
        <pc:spChg chg="add mod">
          <ac:chgData name="CUMMINS, TADGH" userId="4f36f96b-8b9b-4b9e-aed0-6e2eef7563e2" providerId="ADAL" clId="{1F6C7226-CCBB-4309-A4A7-DB0CD44712E1}" dt="2022-11-29T17:02:31.237" v="90"/>
          <ac:spMkLst>
            <pc:docMk/>
            <pc:sldMk cId="2588363783" sldId="703"/>
            <ac:spMk id="125" creationId="{3FC7B452-D090-4780-BF2C-6F8FA07D9342}"/>
          </ac:spMkLst>
        </pc:spChg>
        <pc:spChg chg="add mod">
          <ac:chgData name="CUMMINS, TADGH" userId="4f36f96b-8b9b-4b9e-aed0-6e2eef7563e2" providerId="ADAL" clId="{1F6C7226-CCBB-4309-A4A7-DB0CD44712E1}" dt="2022-11-29T17:02:31.237" v="90"/>
          <ac:spMkLst>
            <pc:docMk/>
            <pc:sldMk cId="2588363783" sldId="703"/>
            <ac:spMk id="126" creationId="{52261ABC-8DE7-4DBF-AD7F-312E2C302ADA}"/>
          </ac:spMkLst>
        </pc:spChg>
        <pc:spChg chg="add mod">
          <ac:chgData name="CUMMINS, TADGH" userId="4f36f96b-8b9b-4b9e-aed0-6e2eef7563e2" providerId="ADAL" clId="{1F6C7226-CCBB-4309-A4A7-DB0CD44712E1}" dt="2022-11-29T17:02:31.237" v="90"/>
          <ac:spMkLst>
            <pc:docMk/>
            <pc:sldMk cId="2588363783" sldId="703"/>
            <ac:spMk id="127" creationId="{DBE80095-AAE0-4D24-87DD-D0812169BF25}"/>
          </ac:spMkLst>
        </pc:spChg>
        <pc:spChg chg="add mod">
          <ac:chgData name="CUMMINS, TADGH" userId="4f36f96b-8b9b-4b9e-aed0-6e2eef7563e2" providerId="ADAL" clId="{1F6C7226-CCBB-4309-A4A7-DB0CD44712E1}" dt="2022-11-29T17:02:31.237" v="90"/>
          <ac:spMkLst>
            <pc:docMk/>
            <pc:sldMk cId="2588363783" sldId="703"/>
            <ac:spMk id="129" creationId="{F9E3F48D-1778-4199-8B54-9F4C84FDDDFD}"/>
          </ac:spMkLst>
        </pc:spChg>
        <pc:spChg chg="add mod">
          <ac:chgData name="CUMMINS, TADGH" userId="4f36f96b-8b9b-4b9e-aed0-6e2eef7563e2" providerId="ADAL" clId="{1F6C7226-CCBB-4309-A4A7-DB0CD44712E1}" dt="2022-11-29T17:02:31.237" v="90"/>
          <ac:spMkLst>
            <pc:docMk/>
            <pc:sldMk cId="2588363783" sldId="703"/>
            <ac:spMk id="130" creationId="{E88D1F43-F198-41F3-99CF-32EB2F7FEA36}"/>
          </ac:spMkLst>
        </pc:spChg>
        <pc:spChg chg="add mod">
          <ac:chgData name="CUMMINS, TADGH" userId="4f36f96b-8b9b-4b9e-aed0-6e2eef7563e2" providerId="ADAL" clId="{1F6C7226-CCBB-4309-A4A7-DB0CD44712E1}" dt="2022-11-29T17:02:31.237" v="90"/>
          <ac:spMkLst>
            <pc:docMk/>
            <pc:sldMk cId="2588363783" sldId="703"/>
            <ac:spMk id="131" creationId="{56607546-F1E5-4894-982D-13F0E577FC11}"/>
          </ac:spMkLst>
        </pc:spChg>
        <pc:spChg chg="add mod">
          <ac:chgData name="CUMMINS, TADGH" userId="4f36f96b-8b9b-4b9e-aed0-6e2eef7563e2" providerId="ADAL" clId="{1F6C7226-CCBB-4309-A4A7-DB0CD44712E1}" dt="2022-11-29T17:02:31.237" v="90"/>
          <ac:spMkLst>
            <pc:docMk/>
            <pc:sldMk cId="2588363783" sldId="703"/>
            <ac:spMk id="134" creationId="{265A2C6F-59D0-41F9-B941-838506C186E7}"/>
          </ac:spMkLst>
        </pc:spChg>
        <pc:spChg chg="add mod">
          <ac:chgData name="CUMMINS, TADGH" userId="4f36f96b-8b9b-4b9e-aed0-6e2eef7563e2" providerId="ADAL" clId="{1F6C7226-CCBB-4309-A4A7-DB0CD44712E1}" dt="2022-11-29T17:02:31.237" v="90"/>
          <ac:spMkLst>
            <pc:docMk/>
            <pc:sldMk cId="2588363783" sldId="703"/>
            <ac:spMk id="135" creationId="{99988CE4-82A9-402D-B833-3D2CF0C7ACBE}"/>
          </ac:spMkLst>
        </pc:spChg>
        <pc:spChg chg="add mod">
          <ac:chgData name="CUMMINS, TADGH" userId="4f36f96b-8b9b-4b9e-aed0-6e2eef7563e2" providerId="ADAL" clId="{1F6C7226-CCBB-4309-A4A7-DB0CD44712E1}" dt="2022-11-29T17:04:19.064" v="99"/>
          <ac:spMkLst>
            <pc:docMk/>
            <pc:sldMk cId="2588363783" sldId="703"/>
            <ac:spMk id="141" creationId="{EF808916-A36D-4389-AD5A-12FE31AD7974}"/>
          </ac:spMkLst>
        </pc:spChg>
        <pc:spChg chg="add mod">
          <ac:chgData name="CUMMINS, TADGH" userId="4f36f96b-8b9b-4b9e-aed0-6e2eef7563e2" providerId="ADAL" clId="{1F6C7226-CCBB-4309-A4A7-DB0CD44712E1}" dt="2022-11-29T17:04:19.064" v="99"/>
          <ac:spMkLst>
            <pc:docMk/>
            <pc:sldMk cId="2588363783" sldId="703"/>
            <ac:spMk id="143" creationId="{54B3DA54-BFDD-4272-92D6-64DE24639FFA}"/>
          </ac:spMkLst>
        </pc:spChg>
        <pc:spChg chg="add mod">
          <ac:chgData name="CUMMINS, TADGH" userId="4f36f96b-8b9b-4b9e-aed0-6e2eef7563e2" providerId="ADAL" clId="{1F6C7226-CCBB-4309-A4A7-DB0CD44712E1}" dt="2022-11-29T17:04:19.064" v="99"/>
          <ac:spMkLst>
            <pc:docMk/>
            <pc:sldMk cId="2588363783" sldId="703"/>
            <ac:spMk id="144" creationId="{70633FAF-C599-44E8-80F8-B6B2F8464A85}"/>
          </ac:spMkLst>
        </pc:spChg>
        <pc:spChg chg="add mod">
          <ac:chgData name="CUMMINS, TADGH" userId="4f36f96b-8b9b-4b9e-aed0-6e2eef7563e2" providerId="ADAL" clId="{1F6C7226-CCBB-4309-A4A7-DB0CD44712E1}" dt="2022-11-29T17:04:19.064" v="99"/>
          <ac:spMkLst>
            <pc:docMk/>
            <pc:sldMk cId="2588363783" sldId="703"/>
            <ac:spMk id="145" creationId="{89981317-7DD9-4274-A77B-F5F8A5E7FB64}"/>
          </ac:spMkLst>
        </pc:spChg>
        <pc:spChg chg="add mod">
          <ac:chgData name="CUMMINS, TADGH" userId="4f36f96b-8b9b-4b9e-aed0-6e2eef7563e2" providerId="ADAL" clId="{1F6C7226-CCBB-4309-A4A7-DB0CD44712E1}" dt="2022-11-29T17:04:19.064" v="99"/>
          <ac:spMkLst>
            <pc:docMk/>
            <pc:sldMk cId="2588363783" sldId="703"/>
            <ac:spMk id="146" creationId="{929C31D0-D754-4901-BA9F-A4FF59F21B52}"/>
          </ac:spMkLst>
        </pc:spChg>
        <pc:spChg chg="add mod">
          <ac:chgData name="CUMMINS, TADGH" userId="4f36f96b-8b9b-4b9e-aed0-6e2eef7563e2" providerId="ADAL" clId="{1F6C7226-CCBB-4309-A4A7-DB0CD44712E1}" dt="2022-11-29T17:04:19.064" v="99"/>
          <ac:spMkLst>
            <pc:docMk/>
            <pc:sldMk cId="2588363783" sldId="703"/>
            <ac:spMk id="147" creationId="{3FC7B452-D090-4780-BF2C-6F8FA07D9342}"/>
          </ac:spMkLst>
        </pc:spChg>
        <pc:spChg chg="add mod">
          <ac:chgData name="CUMMINS, TADGH" userId="4f36f96b-8b9b-4b9e-aed0-6e2eef7563e2" providerId="ADAL" clId="{1F6C7226-CCBB-4309-A4A7-DB0CD44712E1}" dt="2022-11-29T17:04:19.064" v="99"/>
          <ac:spMkLst>
            <pc:docMk/>
            <pc:sldMk cId="2588363783" sldId="703"/>
            <ac:spMk id="148" creationId="{52261ABC-8DE7-4DBF-AD7F-312E2C302ADA}"/>
          </ac:spMkLst>
        </pc:spChg>
        <pc:spChg chg="add mod">
          <ac:chgData name="CUMMINS, TADGH" userId="4f36f96b-8b9b-4b9e-aed0-6e2eef7563e2" providerId="ADAL" clId="{1F6C7226-CCBB-4309-A4A7-DB0CD44712E1}" dt="2022-11-29T17:04:19.064" v="99"/>
          <ac:spMkLst>
            <pc:docMk/>
            <pc:sldMk cId="2588363783" sldId="703"/>
            <ac:spMk id="149" creationId="{DBE80095-AAE0-4D24-87DD-D0812169BF25}"/>
          </ac:spMkLst>
        </pc:spChg>
        <pc:spChg chg="add mod">
          <ac:chgData name="CUMMINS, TADGH" userId="4f36f96b-8b9b-4b9e-aed0-6e2eef7563e2" providerId="ADAL" clId="{1F6C7226-CCBB-4309-A4A7-DB0CD44712E1}" dt="2022-11-29T17:04:19.064" v="99"/>
          <ac:spMkLst>
            <pc:docMk/>
            <pc:sldMk cId="2588363783" sldId="703"/>
            <ac:spMk id="151" creationId="{F9E3F48D-1778-4199-8B54-9F4C84FDDDFD}"/>
          </ac:spMkLst>
        </pc:spChg>
        <pc:spChg chg="add mod">
          <ac:chgData name="CUMMINS, TADGH" userId="4f36f96b-8b9b-4b9e-aed0-6e2eef7563e2" providerId="ADAL" clId="{1F6C7226-CCBB-4309-A4A7-DB0CD44712E1}" dt="2022-11-29T17:04:19.064" v="99"/>
          <ac:spMkLst>
            <pc:docMk/>
            <pc:sldMk cId="2588363783" sldId="703"/>
            <ac:spMk id="152" creationId="{E88D1F43-F198-41F3-99CF-32EB2F7FEA36}"/>
          </ac:spMkLst>
        </pc:spChg>
        <pc:spChg chg="add mod">
          <ac:chgData name="CUMMINS, TADGH" userId="4f36f96b-8b9b-4b9e-aed0-6e2eef7563e2" providerId="ADAL" clId="{1F6C7226-CCBB-4309-A4A7-DB0CD44712E1}" dt="2022-11-29T17:04:19.064" v="99"/>
          <ac:spMkLst>
            <pc:docMk/>
            <pc:sldMk cId="2588363783" sldId="703"/>
            <ac:spMk id="153" creationId="{56607546-F1E5-4894-982D-13F0E577FC11}"/>
          </ac:spMkLst>
        </pc:spChg>
        <pc:spChg chg="add mod">
          <ac:chgData name="CUMMINS, TADGH" userId="4f36f96b-8b9b-4b9e-aed0-6e2eef7563e2" providerId="ADAL" clId="{1F6C7226-CCBB-4309-A4A7-DB0CD44712E1}" dt="2022-11-29T17:04:19.064" v="99"/>
          <ac:spMkLst>
            <pc:docMk/>
            <pc:sldMk cId="2588363783" sldId="703"/>
            <ac:spMk id="156" creationId="{265A2C6F-59D0-41F9-B941-838506C186E7}"/>
          </ac:spMkLst>
        </pc:spChg>
        <pc:spChg chg="add mod">
          <ac:chgData name="CUMMINS, TADGH" userId="4f36f96b-8b9b-4b9e-aed0-6e2eef7563e2" providerId="ADAL" clId="{1F6C7226-CCBB-4309-A4A7-DB0CD44712E1}" dt="2022-11-29T17:04:19.064" v="99"/>
          <ac:spMkLst>
            <pc:docMk/>
            <pc:sldMk cId="2588363783" sldId="703"/>
            <ac:spMk id="157" creationId="{99988CE4-82A9-402D-B833-3D2CF0C7ACBE}"/>
          </ac:spMkLst>
        </pc:spChg>
        <pc:spChg chg="add mod ord">
          <ac:chgData name="CUMMINS, TADGH" userId="4f36f96b-8b9b-4b9e-aed0-6e2eef7563e2" providerId="ADAL" clId="{1F6C7226-CCBB-4309-A4A7-DB0CD44712E1}" dt="2022-11-29T17:05:06.178" v="107" actId="167"/>
          <ac:spMkLst>
            <pc:docMk/>
            <pc:sldMk cId="2588363783" sldId="703"/>
            <ac:spMk id="159" creationId="{FB011DD8-130D-4F38-94D8-B6681E4A83A1}"/>
          </ac:spMkLst>
        </pc:spChg>
        <pc:spChg chg="add mod">
          <ac:chgData name="CUMMINS, TADGH" userId="4f36f96b-8b9b-4b9e-aed0-6e2eef7563e2" providerId="ADAL" clId="{1F6C7226-CCBB-4309-A4A7-DB0CD44712E1}" dt="2022-11-29T17:20:23.615" v="111"/>
          <ac:spMkLst>
            <pc:docMk/>
            <pc:sldMk cId="2588363783" sldId="703"/>
            <ac:spMk id="164" creationId="{1B6FE107-6E49-4D2A-9F05-BBE30592B7DE}"/>
          </ac:spMkLst>
        </pc:spChg>
        <pc:spChg chg="add mod">
          <ac:chgData name="CUMMINS, TADGH" userId="4f36f96b-8b9b-4b9e-aed0-6e2eef7563e2" providerId="ADAL" clId="{1F6C7226-CCBB-4309-A4A7-DB0CD44712E1}" dt="2022-11-29T17:20:23.615" v="111"/>
          <ac:spMkLst>
            <pc:docMk/>
            <pc:sldMk cId="2588363783" sldId="703"/>
            <ac:spMk id="166" creationId="{7FB2FF89-0E6A-4F8B-8E8B-FE80C19AD0F0}"/>
          </ac:spMkLst>
        </pc:spChg>
        <pc:spChg chg="add mod">
          <ac:chgData name="CUMMINS, TADGH" userId="4f36f96b-8b9b-4b9e-aed0-6e2eef7563e2" providerId="ADAL" clId="{1F6C7226-CCBB-4309-A4A7-DB0CD44712E1}" dt="2022-11-29T17:20:23.615" v="111"/>
          <ac:spMkLst>
            <pc:docMk/>
            <pc:sldMk cId="2588363783" sldId="703"/>
            <ac:spMk id="167" creationId="{38EF53B8-121B-478E-98AF-CB14286C9F48}"/>
          </ac:spMkLst>
        </pc:spChg>
        <pc:spChg chg="add mod">
          <ac:chgData name="CUMMINS, TADGH" userId="4f36f96b-8b9b-4b9e-aed0-6e2eef7563e2" providerId="ADAL" clId="{1F6C7226-CCBB-4309-A4A7-DB0CD44712E1}" dt="2022-11-29T17:20:23.615" v="111"/>
          <ac:spMkLst>
            <pc:docMk/>
            <pc:sldMk cId="2588363783" sldId="703"/>
            <ac:spMk id="168" creationId="{495401F6-9612-4F19-BF66-23343BFF59C5}"/>
          </ac:spMkLst>
        </pc:spChg>
        <pc:spChg chg="add mod">
          <ac:chgData name="CUMMINS, TADGH" userId="4f36f96b-8b9b-4b9e-aed0-6e2eef7563e2" providerId="ADAL" clId="{1F6C7226-CCBB-4309-A4A7-DB0CD44712E1}" dt="2022-11-29T17:20:23.615" v="111"/>
          <ac:spMkLst>
            <pc:docMk/>
            <pc:sldMk cId="2588363783" sldId="703"/>
            <ac:spMk id="169" creationId="{0FEA0587-AEFC-4075-9C66-C032E0E61D90}"/>
          </ac:spMkLst>
        </pc:spChg>
        <pc:spChg chg="add mod">
          <ac:chgData name="CUMMINS, TADGH" userId="4f36f96b-8b9b-4b9e-aed0-6e2eef7563e2" providerId="ADAL" clId="{1F6C7226-CCBB-4309-A4A7-DB0CD44712E1}" dt="2022-11-29T17:20:23.615" v="111"/>
          <ac:spMkLst>
            <pc:docMk/>
            <pc:sldMk cId="2588363783" sldId="703"/>
            <ac:spMk id="170" creationId="{DA9E3E87-0BE1-46D8-A2EB-0767499F6C0E}"/>
          </ac:spMkLst>
        </pc:spChg>
        <pc:spChg chg="add mod">
          <ac:chgData name="CUMMINS, TADGH" userId="4f36f96b-8b9b-4b9e-aed0-6e2eef7563e2" providerId="ADAL" clId="{1F6C7226-CCBB-4309-A4A7-DB0CD44712E1}" dt="2022-11-29T17:20:23.615" v="111"/>
          <ac:spMkLst>
            <pc:docMk/>
            <pc:sldMk cId="2588363783" sldId="703"/>
            <ac:spMk id="171" creationId="{A1EF3AFA-EB25-45E4-8C9F-6D9AB750B50F}"/>
          </ac:spMkLst>
        </pc:spChg>
        <pc:spChg chg="add mod">
          <ac:chgData name="CUMMINS, TADGH" userId="4f36f96b-8b9b-4b9e-aed0-6e2eef7563e2" providerId="ADAL" clId="{1F6C7226-CCBB-4309-A4A7-DB0CD44712E1}" dt="2022-11-29T17:20:23.615" v="111"/>
          <ac:spMkLst>
            <pc:docMk/>
            <pc:sldMk cId="2588363783" sldId="703"/>
            <ac:spMk id="172" creationId="{732F3F93-D6E3-43E5-9D2E-903FA868B9F0}"/>
          </ac:spMkLst>
        </pc:spChg>
        <pc:spChg chg="add mod">
          <ac:chgData name="CUMMINS, TADGH" userId="4f36f96b-8b9b-4b9e-aed0-6e2eef7563e2" providerId="ADAL" clId="{1F6C7226-CCBB-4309-A4A7-DB0CD44712E1}" dt="2022-11-29T17:20:23.615" v="111"/>
          <ac:spMkLst>
            <pc:docMk/>
            <pc:sldMk cId="2588363783" sldId="703"/>
            <ac:spMk id="174" creationId="{A869417A-44A7-4BFB-BE95-8925E125915E}"/>
          </ac:spMkLst>
        </pc:spChg>
        <pc:spChg chg="add mod">
          <ac:chgData name="CUMMINS, TADGH" userId="4f36f96b-8b9b-4b9e-aed0-6e2eef7563e2" providerId="ADAL" clId="{1F6C7226-CCBB-4309-A4A7-DB0CD44712E1}" dt="2022-11-29T17:20:23.615" v="111"/>
          <ac:spMkLst>
            <pc:docMk/>
            <pc:sldMk cId="2588363783" sldId="703"/>
            <ac:spMk id="175" creationId="{CA215C47-9516-498E-86BA-E3E4B0A8B9FE}"/>
          </ac:spMkLst>
        </pc:spChg>
        <pc:spChg chg="add mod">
          <ac:chgData name="CUMMINS, TADGH" userId="4f36f96b-8b9b-4b9e-aed0-6e2eef7563e2" providerId="ADAL" clId="{1F6C7226-CCBB-4309-A4A7-DB0CD44712E1}" dt="2022-11-29T17:20:23.615" v="111"/>
          <ac:spMkLst>
            <pc:docMk/>
            <pc:sldMk cId="2588363783" sldId="703"/>
            <ac:spMk id="176" creationId="{A5149461-3734-444D-883C-FE7623B7B0E6}"/>
          </ac:spMkLst>
        </pc:spChg>
        <pc:spChg chg="add mod">
          <ac:chgData name="CUMMINS, TADGH" userId="4f36f96b-8b9b-4b9e-aed0-6e2eef7563e2" providerId="ADAL" clId="{1F6C7226-CCBB-4309-A4A7-DB0CD44712E1}" dt="2022-11-29T17:20:23.615" v="111"/>
          <ac:spMkLst>
            <pc:docMk/>
            <pc:sldMk cId="2588363783" sldId="703"/>
            <ac:spMk id="179" creationId="{908C6A3B-E2E5-4081-AB9F-5BBE03874458}"/>
          </ac:spMkLst>
        </pc:spChg>
        <pc:spChg chg="add mod">
          <ac:chgData name="CUMMINS, TADGH" userId="4f36f96b-8b9b-4b9e-aed0-6e2eef7563e2" providerId="ADAL" clId="{1F6C7226-CCBB-4309-A4A7-DB0CD44712E1}" dt="2022-11-29T17:20:23.615" v="111"/>
          <ac:spMkLst>
            <pc:docMk/>
            <pc:sldMk cId="2588363783" sldId="703"/>
            <ac:spMk id="180" creationId="{A5817AA9-6F5D-426B-A526-CDE0EC3F8DC9}"/>
          </ac:spMkLst>
        </pc:spChg>
        <pc:grpChg chg="add mod">
          <ac:chgData name="CUMMINS, TADGH" userId="4f36f96b-8b9b-4b9e-aed0-6e2eef7563e2" providerId="ADAL" clId="{1F6C7226-CCBB-4309-A4A7-DB0CD44712E1}" dt="2022-11-29T12:38:03.075" v="51"/>
          <ac:grpSpMkLst>
            <pc:docMk/>
            <pc:sldMk cId="2588363783" sldId="703"/>
            <ac:grpSpMk id="5" creationId="{81FBD48B-3D68-4E04-BC66-E941EFCE67CE}"/>
          </ac:grpSpMkLst>
        </pc:grpChg>
        <pc:grpChg chg="add mod">
          <ac:chgData name="CUMMINS, TADGH" userId="4f36f96b-8b9b-4b9e-aed0-6e2eef7563e2" providerId="ADAL" clId="{1F6C7226-CCBB-4309-A4A7-DB0CD44712E1}" dt="2022-11-29T12:38:03.075" v="51"/>
          <ac:grpSpMkLst>
            <pc:docMk/>
            <pc:sldMk cId="2588363783" sldId="703"/>
            <ac:grpSpMk id="6" creationId="{58D5789B-AFD9-4D4D-8DB5-D5D4C2A022D9}"/>
          </ac:grpSpMkLst>
        </pc:grpChg>
        <pc:grpChg chg="add mod">
          <ac:chgData name="CUMMINS, TADGH" userId="4f36f96b-8b9b-4b9e-aed0-6e2eef7563e2" providerId="ADAL" clId="{1F6C7226-CCBB-4309-A4A7-DB0CD44712E1}" dt="2022-11-29T12:38:03.075" v="51"/>
          <ac:grpSpMkLst>
            <pc:docMk/>
            <pc:sldMk cId="2588363783" sldId="703"/>
            <ac:grpSpMk id="10" creationId="{BBF3CC95-CA19-4AEA-B2F1-4F101DD5D30C}"/>
          </ac:grpSpMkLst>
        </pc:grpChg>
        <pc:grpChg chg="add mod">
          <ac:chgData name="CUMMINS, TADGH" userId="4f36f96b-8b9b-4b9e-aed0-6e2eef7563e2" providerId="ADAL" clId="{1F6C7226-CCBB-4309-A4A7-DB0CD44712E1}" dt="2022-11-29T12:38:03.075" v="51"/>
          <ac:grpSpMkLst>
            <pc:docMk/>
            <pc:sldMk cId="2588363783" sldId="703"/>
            <ac:grpSpMk id="11" creationId="{E13F449F-AE27-4196-8616-FF5ADB63AFD4}"/>
          </ac:grpSpMkLst>
        </pc:grpChg>
        <pc:grpChg chg="add mod">
          <ac:chgData name="CUMMINS, TADGH" userId="4f36f96b-8b9b-4b9e-aed0-6e2eef7563e2" providerId="ADAL" clId="{1F6C7226-CCBB-4309-A4A7-DB0CD44712E1}" dt="2022-11-29T12:38:16.022" v="55"/>
          <ac:grpSpMkLst>
            <pc:docMk/>
            <pc:sldMk cId="2588363783" sldId="703"/>
            <ac:grpSpMk id="16" creationId="{81FBD48B-3D68-4E04-BC66-E941EFCE67CE}"/>
          </ac:grpSpMkLst>
        </pc:grpChg>
        <pc:grpChg chg="add mod">
          <ac:chgData name="CUMMINS, TADGH" userId="4f36f96b-8b9b-4b9e-aed0-6e2eef7563e2" providerId="ADAL" clId="{1F6C7226-CCBB-4309-A4A7-DB0CD44712E1}" dt="2022-11-29T12:38:16.022" v="55"/>
          <ac:grpSpMkLst>
            <pc:docMk/>
            <pc:sldMk cId="2588363783" sldId="703"/>
            <ac:grpSpMk id="17" creationId="{58D5789B-AFD9-4D4D-8DB5-D5D4C2A022D9}"/>
          </ac:grpSpMkLst>
        </pc:grpChg>
        <pc:grpChg chg="add mod">
          <ac:chgData name="CUMMINS, TADGH" userId="4f36f96b-8b9b-4b9e-aed0-6e2eef7563e2" providerId="ADAL" clId="{1F6C7226-CCBB-4309-A4A7-DB0CD44712E1}" dt="2022-11-29T12:38:16.022" v="55"/>
          <ac:grpSpMkLst>
            <pc:docMk/>
            <pc:sldMk cId="2588363783" sldId="703"/>
            <ac:grpSpMk id="21" creationId="{BBF3CC95-CA19-4AEA-B2F1-4F101DD5D30C}"/>
          </ac:grpSpMkLst>
        </pc:grpChg>
        <pc:grpChg chg="add mod">
          <ac:chgData name="CUMMINS, TADGH" userId="4f36f96b-8b9b-4b9e-aed0-6e2eef7563e2" providerId="ADAL" clId="{1F6C7226-CCBB-4309-A4A7-DB0CD44712E1}" dt="2022-11-29T12:38:16.022" v="55"/>
          <ac:grpSpMkLst>
            <pc:docMk/>
            <pc:sldMk cId="2588363783" sldId="703"/>
            <ac:grpSpMk id="22" creationId="{E13F449F-AE27-4196-8616-FF5ADB63AFD4}"/>
          </ac:grpSpMkLst>
        </pc:grpChg>
        <pc:grpChg chg="add mod">
          <ac:chgData name="CUMMINS, TADGH" userId="4f36f96b-8b9b-4b9e-aed0-6e2eef7563e2" providerId="ADAL" clId="{1F6C7226-CCBB-4309-A4A7-DB0CD44712E1}" dt="2022-11-29T12:39:32.380" v="65"/>
          <ac:grpSpMkLst>
            <pc:docMk/>
            <pc:sldMk cId="2588363783" sldId="703"/>
            <ac:grpSpMk id="28" creationId="{90555585-0091-4149-83BD-58D9BE7D1984}"/>
          </ac:grpSpMkLst>
        </pc:grpChg>
        <pc:grpChg chg="add mod">
          <ac:chgData name="CUMMINS, TADGH" userId="4f36f96b-8b9b-4b9e-aed0-6e2eef7563e2" providerId="ADAL" clId="{1F6C7226-CCBB-4309-A4A7-DB0CD44712E1}" dt="2022-11-29T12:39:32.380" v="65"/>
          <ac:grpSpMkLst>
            <pc:docMk/>
            <pc:sldMk cId="2588363783" sldId="703"/>
            <ac:grpSpMk id="29" creationId="{7B490EB2-DCC6-4E60-B7E0-865E721E1EDB}"/>
          </ac:grpSpMkLst>
        </pc:grpChg>
        <pc:grpChg chg="add mod">
          <ac:chgData name="CUMMINS, TADGH" userId="4f36f96b-8b9b-4b9e-aed0-6e2eef7563e2" providerId="ADAL" clId="{1F6C7226-CCBB-4309-A4A7-DB0CD44712E1}" dt="2022-11-29T12:39:32.380" v="65"/>
          <ac:grpSpMkLst>
            <pc:docMk/>
            <pc:sldMk cId="2588363783" sldId="703"/>
            <ac:grpSpMk id="31" creationId="{81FBD48B-3D68-4E04-BC66-E941EFCE67CE}"/>
          </ac:grpSpMkLst>
        </pc:grpChg>
        <pc:grpChg chg="add mod">
          <ac:chgData name="CUMMINS, TADGH" userId="4f36f96b-8b9b-4b9e-aed0-6e2eef7563e2" providerId="ADAL" clId="{1F6C7226-CCBB-4309-A4A7-DB0CD44712E1}" dt="2022-11-29T12:39:32.380" v="65"/>
          <ac:grpSpMkLst>
            <pc:docMk/>
            <pc:sldMk cId="2588363783" sldId="703"/>
            <ac:grpSpMk id="39" creationId="{58D5789B-AFD9-4D4D-8DB5-D5D4C2A022D9}"/>
          </ac:grpSpMkLst>
        </pc:grpChg>
        <pc:grpChg chg="add mod">
          <ac:chgData name="CUMMINS, TADGH" userId="4f36f96b-8b9b-4b9e-aed0-6e2eef7563e2" providerId="ADAL" clId="{1F6C7226-CCBB-4309-A4A7-DB0CD44712E1}" dt="2022-11-29T12:39:32.380" v="65"/>
          <ac:grpSpMkLst>
            <pc:docMk/>
            <pc:sldMk cId="2588363783" sldId="703"/>
            <ac:grpSpMk id="43" creationId="{BBF3CC95-CA19-4AEA-B2F1-4F101DD5D30C}"/>
          </ac:grpSpMkLst>
        </pc:grpChg>
        <pc:grpChg chg="add mod">
          <ac:chgData name="CUMMINS, TADGH" userId="4f36f96b-8b9b-4b9e-aed0-6e2eef7563e2" providerId="ADAL" clId="{1F6C7226-CCBB-4309-A4A7-DB0CD44712E1}" dt="2022-11-29T12:39:32.380" v="65"/>
          <ac:grpSpMkLst>
            <pc:docMk/>
            <pc:sldMk cId="2588363783" sldId="703"/>
            <ac:grpSpMk id="44" creationId="{E13F449F-AE27-4196-8616-FF5ADB63AFD4}"/>
          </ac:grpSpMkLst>
        </pc:grpChg>
        <pc:grpChg chg="add del mod">
          <ac:chgData name="CUMMINS, TADGH" userId="4f36f96b-8b9b-4b9e-aed0-6e2eef7563e2" providerId="ADAL" clId="{1F6C7226-CCBB-4309-A4A7-DB0CD44712E1}" dt="2022-11-29T12:39:46.913" v="73" actId="21"/>
          <ac:grpSpMkLst>
            <pc:docMk/>
            <pc:sldMk cId="2588363783" sldId="703"/>
            <ac:grpSpMk id="50" creationId="{90555585-0091-4149-83BD-58D9BE7D1984}"/>
          </ac:grpSpMkLst>
        </pc:grpChg>
        <pc:grpChg chg="add mod">
          <ac:chgData name="CUMMINS, TADGH" userId="4f36f96b-8b9b-4b9e-aed0-6e2eef7563e2" providerId="ADAL" clId="{1F6C7226-CCBB-4309-A4A7-DB0CD44712E1}" dt="2022-11-29T12:39:37.686" v="70"/>
          <ac:grpSpMkLst>
            <pc:docMk/>
            <pc:sldMk cId="2588363783" sldId="703"/>
            <ac:grpSpMk id="51" creationId="{7B490EB2-DCC6-4E60-B7E0-865E721E1EDB}"/>
          </ac:grpSpMkLst>
        </pc:grpChg>
        <pc:grpChg chg="add mod">
          <ac:chgData name="CUMMINS, TADGH" userId="4f36f96b-8b9b-4b9e-aed0-6e2eef7563e2" providerId="ADAL" clId="{1F6C7226-CCBB-4309-A4A7-DB0CD44712E1}" dt="2022-11-29T12:39:37.686" v="70"/>
          <ac:grpSpMkLst>
            <pc:docMk/>
            <pc:sldMk cId="2588363783" sldId="703"/>
            <ac:grpSpMk id="53" creationId="{81FBD48B-3D68-4E04-BC66-E941EFCE67CE}"/>
          </ac:grpSpMkLst>
        </pc:grpChg>
        <pc:grpChg chg="add mod">
          <ac:chgData name="CUMMINS, TADGH" userId="4f36f96b-8b9b-4b9e-aed0-6e2eef7563e2" providerId="ADAL" clId="{1F6C7226-CCBB-4309-A4A7-DB0CD44712E1}" dt="2022-11-29T12:39:37.686" v="70"/>
          <ac:grpSpMkLst>
            <pc:docMk/>
            <pc:sldMk cId="2588363783" sldId="703"/>
            <ac:grpSpMk id="61" creationId="{58D5789B-AFD9-4D4D-8DB5-D5D4C2A022D9}"/>
          </ac:grpSpMkLst>
        </pc:grpChg>
        <pc:grpChg chg="add mod">
          <ac:chgData name="CUMMINS, TADGH" userId="4f36f96b-8b9b-4b9e-aed0-6e2eef7563e2" providerId="ADAL" clId="{1F6C7226-CCBB-4309-A4A7-DB0CD44712E1}" dt="2022-11-29T12:39:37.686" v="70"/>
          <ac:grpSpMkLst>
            <pc:docMk/>
            <pc:sldMk cId="2588363783" sldId="703"/>
            <ac:grpSpMk id="65" creationId="{BBF3CC95-CA19-4AEA-B2F1-4F101DD5D30C}"/>
          </ac:grpSpMkLst>
        </pc:grpChg>
        <pc:grpChg chg="add mod">
          <ac:chgData name="CUMMINS, TADGH" userId="4f36f96b-8b9b-4b9e-aed0-6e2eef7563e2" providerId="ADAL" clId="{1F6C7226-CCBB-4309-A4A7-DB0CD44712E1}" dt="2022-11-29T12:39:37.686" v="70"/>
          <ac:grpSpMkLst>
            <pc:docMk/>
            <pc:sldMk cId="2588363783" sldId="703"/>
            <ac:grpSpMk id="66" creationId="{E13F449F-AE27-4196-8616-FF5ADB63AFD4}"/>
          </ac:grpSpMkLst>
        </pc:grpChg>
        <pc:grpChg chg="add mod">
          <ac:chgData name="CUMMINS, TADGH" userId="4f36f96b-8b9b-4b9e-aed0-6e2eef7563e2" providerId="ADAL" clId="{1F6C7226-CCBB-4309-A4A7-DB0CD44712E1}" dt="2022-11-29T12:39:54.905" v="77"/>
          <ac:grpSpMkLst>
            <pc:docMk/>
            <pc:sldMk cId="2588363783" sldId="703"/>
            <ac:grpSpMk id="71" creationId="{90555585-0091-4149-83BD-58D9BE7D1984}"/>
          </ac:grpSpMkLst>
        </pc:grpChg>
        <pc:grpChg chg="add mod">
          <ac:chgData name="CUMMINS, TADGH" userId="4f36f96b-8b9b-4b9e-aed0-6e2eef7563e2" providerId="ADAL" clId="{1F6C7226-CCBB-4309-A4A7-DB0CD44712E1}" dt="2022-11-29T12:39:54.905" v="77"/>
          <ac:grpSpMkLst>
            <pc:docMk/>
            <pc:sldMk cId="2588363783" sldId="703"/>
            <ac:grpSpMk id="72" creationId="{7B490EB2-DCC6-4E60-B7E0-865E721E1EDB}"/>
          </ac:grpSpMkLst>
        </pc:grpChg>
        <pc:grpChg chg="add mod">
          <ac:chgData name="CUMMINS, TADGH" userId="4f36f96b-8b9b-4b9e-aed0-6e2eef7563e2" providerId="ADAL" clId="{1F6C7226-CCBB-4309-A4A7-DB0CD44712E1}" dt="2022-11-29T12:39:54.905" v="77"/>
          <ac:grpSpMkLst>
            <pc:docMk/>
            <pc:sldMk cId="2588363783" sldId="703"/>
            <ac:grpSpMk id="74" creationId="{81FBD48B-3D68-4E04-BC66-E941EFCE67CE}"/>
          </ac:grpSpMkLst>
        </pc:grpChg>
        <pc:grpChg chg="add mod">
          <ac:chgData name="CUMMINS, TADGH" userId="4f36f96b-8b9b-4b9e-aed0-6e2eef7563e2" providerId="ADAL" clId="{1F6C7226-CCBB-4309-A4A7-DB0CD44712E1}" dt="2022-11-29T12:39:54.905" v="77"/>
          <ac:grpSpMkLst>
            <pc:docMk/>
            <pc:sldMk cId="2588363783" sldId="703"/>
            <ac:grpSpMk id="82" creationId="{58D5789B-AFD9-4D4D-8DB5-D5D4C2A022D9}"/>
          </ac:grpSpMkLst>
        </pc:grpChg>
        <pc:grpChg chg="add mod">
          <ac:chgData name="CUMMINS, TADGH" userId="4f36f96b-8b9b-4b9e-aed0-6e2eef7563e2" providerId="ADAL" clId="{1F6C7226-CCBB-4309-A4A7-DB0CD44712E1}" dt="2022-11-29T12:39:54.905" v="77"/>
          <ac:grpSpMkLst>
            <pc:docMk/>
            <pc:sldMk cId="2588363783" sldId="703"/>
            <ac:grpSpMk id="86" creationId="{BBF3CC95-CA19-4AEA-B2F1-4F101DD5D30C}"/>
          </ac:grpSpMkLst>
        </pc:grpChg>
        <pc:grpChg chg="add mod">
          <ac:chgData name="CUMMINS, TADGH" userId="4f36f96b-8b9b-4b9e-aed0-6e2eef7563e2" providerId="ADAL" clId="{1F6C7226-CCBB-4309-A4A7-DB0CD44712E1}" dt="2022-11-29T12:39:54.905" v="77"/>
          <ac:grpSpMkLst>
            <pc:docMk/>
            <pc:sldMk cId="2588363783" sldId="703"/>
            <ac:grpSpMk id="87" creationId="{E13F449F-AE27-4196-8616-FF5ADB63AFD4}"/>
          </ac:grpSpMkLst>
        </pc:grpChg>
        <pc:grpChg chg="add mod">
          <ac:chgData name="CUMMINS, TADGH" userId="4f36f96b-8b9b-4b9e-aed0-6e2eef7563e2" providerId="ADAL" clId="{1F6C7226-CCBB-4309-A4A7-DB0CD44712E1}" dt="2022-11-29T12:40:03.336" v="81"/>
          <ac:grpSpMkLst>
            <pc:docMk/>
            <pc:sldMk cId="2588363783" sldId="703"/>
            <ac:grpSpMk id="92" creationId="{90555585-0091-4149-83BD-58D9BE7D1984}"/>
          </ac:grpSpMkLst>
        </pc:grpChg>
        <pc:grpChg chg="add mod">
          <ac:chgData name="CUMMINS, TADGH" userId="4f36f96b-8b9b-4b9e-aed0-6e2eef7563e2" providerId="ADAL" clId="{1F6C7226-CCBB-4309-A4A7-DB0CD44712E1}" dt="2022-11-29T12:40:03.336" v="81"/>
          <ac:grpSpMkLst>
            <pc:docMk/>
            <pc:sldMk cId="2588363783" sldId="703"/>
            <ac:grpSpMk id="93" creationId="{7B490EB2-DCC6-4E60-B7E0-865E721E1EDB}"/>
          </ac:grpSpMkLst>
        </pc:grpChg>
        <pc:grpChg chg="add mod">
          <ac:chgData name="CUMMINS, TADGH" userId="4f36f96b-8b9b-4b9e-aed0-6e2eef7563e2" providerId="ADAL" clId="{1F6C7226-CCBB-4309-A4A7-DB0CD44712E1}" dt="2022-11-29T12:40:03.336" v="81"/>
          <ac:grpSpMkLst>
            <pc:docMk/>
            <pc:sldMk cId="2588363783" sldId="703"/>
            <ac:grpSpMk id="95" creationId="{81FBD48B-3D68-4E04-BC66-E941EFCE67CE}"/>
          </ac:grpSpMkLst>
        </pc:grpChg>
        <pc:grpChg chg="add mod">
          <ac:chgData name="CUMMINS, TADGH" userId="4f36f96b-8b9b-4b9e-aed0-6e2eef7563e2" providerId="ADAL" clId="{1F6C7226-CCBB-4309-A4A7-DB0CD44712E1}" dt="2022-11-29T12:40:03.336" v="81"/>
          <ac:grpSpMkLst>
            <pc:docMk/>
            <pc:sldMk cId="2588363783" sldId="703"/>
            <ac:grpSpMk id="103" creationId="{58D5789B-AFD9-4D4D-8DB5-D5D4C2A022D9}"/>
          </ac:grpSpMkLst>
        </pc:grpChg>
        <pc:grpChg chg="add mod">
          <ac:chgData name="CUMMINS, TADGH" userId="4f36f96b-8b9b-4b9e-aed0-6e2eef7563e2" providerId="ADAL" clId="{1F6C7226-CCBB-4309-A4A7-DB0CD44712E1}" dt="2022-11-29T12:40:03.336" v="81"/>
          <ac:grpSpMkLst>
            <pc:docMk/>
            <pc:sldMk cId="2588363783" sldId="703"/>
            <ac:grpSpMk id="107" creationId="{BBF3CC95-CA19-4AEA-B2F1-4F101DD5D30C}"/>
          </ac:grpSpMkLst>
        </pc:grpChg>
        <pc:grpChg chg="add mod">
          <ac:chgData name="CUMMINS, TADGH" userId="4f36f96b-8b9b-4b9e-aed0-6e2eef7563e2" providerId="ADAL" clId="{1F6C7226-CCBB-4309-A4A7-DB0CD44712E1}" dt="2022-11-29T12:40:03.336" v="81"/>
          <ac:grpSpMkLst>
            <pc:docMk/>
            <pc:sldMk cId="2588363783" sldId="703"/>
            <ac:grpSpMk id="108" creationId="{E13F449F-AE27-4196-8616-FF5ADB63AFD4}"/>
          </ac:grpSpMkLst>
        </pc:grpChg>
        <pc:grpChg chg="add mod">
          <ac:chgData name="CUMMINS, TADGH" userId="4f36f96b-8b9b-4b9e-aed0-6e2eef7563e2" providerId="ADAL" clId="{1F6C7226-CCBB-4309-A4A7-DB0CD44712E1}" dt="2022-11-29T17:02:31.237" v="90"/>
          <ac:grpSpMkLst>
            <pc:docMk/>
            <pc:sldMk cId="2588363783" sldId="703"/>
            <ac:grpSpMk id="115" creationId="{517F5979-B346-42E4-9435-F25124CE1FDE}"/>
          </ac:grpSpMkLst>
        </pc:grpChg>
        <pc:grpChg chg="add mod">
          <ac:chgData name="CUMMINS, TADGH" userId="4f36f96b-8b9b-4b9e-aed0-6e2eef7563e2" providerId="ADAL" clId="{1F6C7226-CCBB-4309-A4A7-DB0CD44712E1}" dt="2022-11-29T17:02:31.237" v="90"/>
          <ac:grpSpMkLst>
            <pc:docMk/>
            <pc:sldMk cId="2588363783" sldId="703"/>
            <ac:grpSpMk id="116" creationId="{E24AFCC5-147A-46D7-B038-EAE9F06C2603}"/>
          </ac:grpSpMkLst>
        </pc:grpChg>
        <pc:grpChg chg="add mod">
          <ac:chgData name="CUMMINS, TADGH" userId="4f36f96b-8b9b-4b9e-aed0-6e2eef7563e2" providerId="ADAL" clId="{1F6C7226-CCBB-4309-A4A7-DB0CD44712E1}" dt="2022-11-29T17:02:31.237" v="90"/>
          <ac:grpSpMkLst>
            <pc:docMk/>
            <pc:sldMk cId="2588363783" sldId="703"/>
            <ac:grpSpMk id="118" creationId="{6AAC33E0-CDDC-4ECE-AF0F-22B978BFD22A}"/>
          </ac:grpSpMkLst>
        </pc:grpChg>
        <pc:grpChg chg="add mod">
          <ac:chgData name="CUMMINS, TADGH" userId="4f36f96b-8b9b-4b9e-aed0-6e2eef7563e2" providerId="ADAL" clId="{1F6C7226-CCBB-4309-A4A7-DB0CD44712E1}" dt="2022-11-29T17:02:31.237" v="90"/>
          <ac:grpSpMkLst>
            <pc:docMk/>
            <pc:sldMk cId="2588363783" sldId="703"/>
            <ac:grpSpMk id="120" creationId="{6687045C-6E63-4A1C-B79D-365F0BAB560A}"/>
          </ac:grpSpMkLst>
        </pc:grpChg>
        <pc:grpChg chg="add mod">
          <ac:chgData name="CUMMINS, TADGH" userId="4f36f96b-8b9b-4b9e-aed0-6e2eef7563e2" providerId="ADAL" clId="{1F6C7226-CCBB-4309-A4A7-DB0CD44712E1}" dt="2022-11-29T17:02:31.237" v="90"/>
          <ac:grpSpMkLst>
            <pc:docMk/>
            <pc:sldMk cId="2588363783" sldId="703"/>
            <ac:grpSpMk id="128" creationId="{FC98F36D-6B2D-404B-B30E-7281333600EC}"/>
          </ac:grpSpMkLst>
        </pc:grpChg>
        <pc:grpChg chg="add mod">
          <ac:chgData name="CUMMINS, TADGH" userId="4f36f96b-8b9b-4b9e-aed0-6e2eef7563e2" providerId="ADAL" clId="{1F6C7226-CCBB-4309-A4A7-DB0CD44712E1}" dt="2022-11-29T17:02:31.237" v="90"/>
          <ac:grpSpMkLst>
            <pc:docMk/>
            <pc:sldMk cId="2588363783" sldId="703"/>
            <ac:grpSpMk id="132" creationId="{78568E09-BB86-48DD-A341-AE97C8CDF157}"/>
          </ac:grpSpMkLst>
        </pc:grpChg>
        <pc:grpChg chg="add mod">
          <ac:chgData name="CUMMINS, TADGH" userId="4f36f96b-8b9b-4b9e-aed0-6e2eef7563e2" providerId="ADAL" clId="{1F6C7226-CCBB-4309-A4A7-DB0CD44712E1}" dt="2022-11-29T17:04:19.064" v="99"/>
          <ac:grpSpMkLst>
            <pc:docMk/>
            <pc:sldMk cId="2588363783" sldId="703"/>
            <ac:grpSpMk id="137" creationId="{517F5979-B346-42E4-9435-F25124CE1FDE}"/>
          </ac:grpSpMkLst>
        </pc:grpChg>
        <pc:grpChg chg="add mod">
          <ac:chgData name="CUMMINS, TADGH" userId="4f36f96b-8b9b-4b9e-aed0-6e2eef7563e2" providerId="ADAL" clId="{1F6C7226-CCBB-4309-A4A7-DB0CD44712E1}" dt="2022-11-29T17:04:19.064" v="99"/>
          <ac:grpSpMkLst>
            <pc:docMk/>
            <pc:sldMk cId="2588363783" sldId="703"/>
            <ac:grpSpMk id="138" creationId="{E24AFCC5-147A-46D7-B038-EAE9F06C2603}"/>
          </ac:grpSpMkLst>
        </pc:grpChg>
        <pc:grpChg chg="add mod">
          <ac:chgData name="CUMMINS, TADGH" userId="4f36f96b-8b9b-4b9e-aed0-6e2eef7563e2" providerId="ADAL" clId="{1F6C7226-CCBB-4309-A4A7-DB0CD44712E1}" dt="2022-11-29T17:04:19.064" v="99"/>
          <ac:grpSpMkLst>
            <pc:docMk/>
            <pc:sldMk cId="2588363783" sldId="703"/>
            <ac:grpSpMk id="140" creationId="{6AAC33E0-CDDC-4ECE-AF0F-22B978BFD22A}"/>
          </ac:grpSpMkLst>
        </pc:grpChg>
        <pc:grpChg chg="add mod">
          <ac:chgData name="CUMMINS, TADGH" userId="4f36f96b-8b9b-4b9e-aed0-6e2eef7563e2" providerId="ADAL" clId="{1F6C7226-CCBB-4309-A4A7-DB0CD44712E1}" dt="2022-11-29T17:04:19.064" v="99"/>
          <ac:grpSpMkLst>
            <pc:docMk/>
            <pc:sldMk cId="2588363783" sldId="703"/>
            <ac:grpSpMk id="142" creationId="{6687045C-6E63-4A1C-B79D-365F0BAB560A}"/>
          </ac:grpSpMkLst>
        </pc:grpChg>
        <pc:grpChg chg="add mod">
          <ac:chgData name="CUMMINS, TADGH" userId="4f36f96b-8b9b-4b9e-aed0-6e2eef7563e2" providerId="ADAL" clId="{1F6C7226-CCBB-4309-A4A7-DB0CD44712E1}" dt="2022-11-29T17:04:19.064" v="99"/>
          <ac:grpSpMkLst>
            <pc:docMk/>
            <pc:sldMk cId="2588363783" sldId="703"/>
            <ac:grpSpMk id="150" creationId="{FC98F36D-6B2D-404B-B30E-7281333600EC}"/>
          </ac:grpSpMkLst>
        </pc:grpChg>
        <pc:grpChg chg="add mod">
          <ac:chgData name="CUMMINS, TADGH" userId="4f36f96b-8b9b-4b9e-aed0-6e2eef7563e2" providerId="ADAL" clId="{1F6C7226-CCBB-4309-A4A7-DB0CD44712E1}" dt="2022-11-29T17:04:19.064" v="99"/>
          <ac:grpSpMkLst>
            <pc:docMk/>
            <pc:sldMk cId="2588363783" sldId="703"/>
            <ac:grpSpMk id="154" creationId="{78568E09-BB86-48DD-A341-AE97C8CDF157}"/>
          </ac:grpSpMkLst>
        </pc:grpChg>
        <pc:grpChg chg="add mod">
          <ac:chgData name="CUMMINS, TADGH" userId="4f36f96b-8b9b-4b9e-aed0-6e2eef7563e2" providerId="ADAL" clId="{1F6C7226-CCBB-4309-A4A7-DB0CD44712E1}" dt="2022-11-29T17:20:23.615" v="111"/>
          <ac:grpSpMkLst>
            <pc:docMk/>
            <pc:sldMk cId="2588363783" sldId="703"/>
            <ac:grpSpMk id="160" creationId="{8FD51F10-7D00-4FD3-82F5-20BC5DD71E9A}"/>
          </ac:grpSpMkLst>
        </pc:grpChg>
        <pc:grpChg chg="add mod">
          <ac:chgData name="CUMMINS, TADGH" userId="4f36f96b-8b9b-4b9e-aed0-6e2eef7563e2" providerId="ADAL" clId="{1F6C7226-CCBB-4309-A4A7-DB0CD44712E1}" dt="2022-11-29T17:20:23.615" v="111"/>
          <ac:grpSpMkLst>
            <pc:docMk/>
            <pc:sldMk cId="2588363783" sldId="703"/>
            <ac:grpSpMk id="161" creationId="{35DF7FC6-414A-4237-8704-37DCDCFBED1C}"/>
          </ac:grpSpMkLst>
        </pc:grpChg>
        <pc:grpChg chg="add mod">
          <ac:chgData name="CUMMINS, TADGH" userId="4f36f96b-8b9b-4b9e-aed0-6e2eef7563e2" providerId="ADAL" clId="{1F6C7226-CCBB-4309-A4A7-DB0CD44712E1}" dt="2022-11-29T17:20:23.615" v="111"/>
          <ac:grpSpMkLst>
            <pc:docMk/>
            <pc:sldMk cId="2588363783" sldId="703"/>
            <ac:grpSpMk id="163" creationId="{5C53C0F7-CCDC-4298-889C-38C41087775B}"/>
          </ac:grpSpMkLst>
        </pc:grpChg>
        <pc:grpChg chg="add mod">
          <ac:chgData name="CUMMINS, TADGH" userId="4f36f96b-8b9b-4b9e-aed0-6e2eef7563e2" providerId="ADAL" clId="{1F6C7226-CCBB-4309-A4A7-DB0CD44712E1}" dt="2022-11-29T17:20:23.615" v="111"/>
          <ac:grpSpMkLst>
            <pc:docMk/>
            <pc:sldMk cId="2588363783" sldId="703"/>
            <ac:grpSpMk id="165" creationId="{145936B7-46C3-45E0-AAF5-6A86A1DC628B}"/>
          </ac:grpSpMkLst>
        </pc:grpChg>
        <pc:grpChg chg="add mod">
          <ac:chgData name="CUMMINS, TADGH" userId="4f36f96b-8b9b-4b9e-aed0-6e2eef7563e2" providerId="ADAL" clId="{1F6C7226-CCBB-4309-A4A7-DB0CD44712E1}" dt="2022-11-29T17:20:23.615" v="111"/>
          <ac:grpSpMkLst>
            <pc:docMk/>
            <pc:sldMk cId="2588363783" sldId="703"/>
            <ac:grpSpMk id="173" creationId="{1D5D554B-E7A4-475D-A214-9303BC3C8FD2}"/>
          </ac:grpSpMkLst>
        </pc:grpChg>
        <pc:grpChg chg="add mod">
          <ac:chgData name="CUMMINS, TADGH" userId="4f36f96b-8b9b-4b9e-aed0-6e2eef7563e2" providerId="ADAL" clId="{1F6C7226-CCBB-4309-A4A7-DB0CD44712E1}" dt="2022-11-29T17:20:23.615" v="111"/>
          <ac:grpSpMkLst>
            <pc:docMk/>
            <pc:sldMk cId="2588363783" sldId="703"/>
            <ac:grpSpMk id="177" creationId="{D5B13E54-E3E6-4870-A1BB-7CE5FD56A589}"/>
          </ac:grpSpMkLst>
        </pc:grpChg>
        <pc:graphicFrameChg chg="add mod">
          <ac:chgData name="CUMMINS, TADGH" userId="4f36f96b-8b9b-4b9e-aed0-6e2eef7563e2" providerId="ADAL" clId="{1F6C7226-CCBB-4309-A4A7-DB0CD44712E1}" dt="2022-11-29T12:38:03.075" v="51"/>
          <ac:graphicFrameMkLst>
            <pc:docMk/>
            <pc:sldMk cId="2588363783" sldId="703"/>
            <ac:graphicFrameMk id="14" creationId="{4DE8EFB1-4DA2-4FDD-8356-C5DF1A97770D}"/>
          </ac:graphicFrameMkLst>
        </pc:graphicFrameChg>
        <pc:graphicFrameChg chg="add mod">
          <ac:chgData name="CUMMINS, TADGH" userId="4f36f96b-8b9b-4b9e-aed0-6e2eef7563e2" providerId="ADAL" clId="{1F6C7226-CCBB-4309-A4A7-DB0CD44712E1}" dt="2022-11-29T12:38:03.075" v="51"/>
          <ac:graphicFrameMkLst>
            <pc:docMk/>
            <pc:sldMk cId="2588363783" sldId="703"/>
            <ac:graphicFrameMk id="15" creationId="{BCA68DC0-1AA8-48DE-AC98-04277651AD9E}"/>
          </ac:graphicFrameMkLst>
        </pc:graphicFrameChg>
        <pc:graphicFrameChg chg="add mod">
          <ac:chgData name="CUMMINS, TADGH" userId="4f36f96b-8b9b-4b9e-aed0-6e2eef7563e2" providerId="ADAL" clId="{1F6C7226-CCBB-4309-A4A7-DB0CD44712E1}" dt="2022-11-29T12:38:16.022" v="55"/>
          <ac:graphicFrameMkLst>
            <pc:docMk/>
            <pc:sldMk cId="2588363783" sldId="703"/>
            <ac:graphicFrameMk id="25" creationId="{4DE8EFB1-4DA2-4FDD-8356-C5DF1A97770D}"/>
          </ac:graphicFrameMkLst>
        </pc:graphicFrameChg>
        <pc:graphicFrameChg chg="add mod">
          <ac:chgData name="CUMMINS, TADGH" userId="4f36f96b-8b9b-4b9e-aed0-6e2eef7563e2" providerId="ADAL" clId="{1F6C7226-CCBB-4309-A4A7-DB0CD44712E1}" dt="2022-11-29T12:38:16.022" v="55"/>
          <ac:graphicFrameMkLst>
            <pc:docMk/>
            <pc:sldMk cId="2588363783" sldId="703"/>
            <ac:graphicFrameMk id="26" creationId="{BCA68DC0-1AA8-48DE-AC98-04277651AD9E}"/>
          </ac:graphicFrameMkLst>
        </pc:graphicFrameChg>
        <pc:graphicFrameChg chg="add mod">
          <ac:chgData name="CUMMINS, TADGH" userId="4f36f96b-8b9b-4b9e-aed0-6e2eef7563e2" providerId="ADAL" clId="{1F6C7226-CCBB-4309-A4A7-DB0CD44712E1}" dt="2022-11-29T12:39:32.380" v="65"/>
          <ac:graphicFrameMkLst>
            <pc:docMk/>
            <pc:sldMk cId="2588363783" sldId="703"/>
            <ac:graphicFrameMk id="47" creationId="{4DE8EFB1-4DA2-4FDD-8356-C5DF1A97770D}"/>
          </ac:graphicFrameMkLst>
        </pc:graphicFrameChg>
        <pc:graphicFrameChg chg="add mod">
          <ac:chgData name="CUMMINS, TADGH" userId="4f36f96b-8b9b-4b9e-aed0-6e2eef7563e2" providerId="ADAL" clId="{1F6C7226-CCBB-4309-A4A7-DB0CD44712E1}" dt="2022-11-29T12:39:32.380" v="65"/>
          <ac:graphicFrameMkLst>
            <pc:docMk/>
            <pc:sldMk cId="2588363783" sldId="703"/>
            <ac:graphicFrameMk id="48" creationId="{BCA68DC0-1AA8-48DE-AC98-04277651AD9E}"/>
          </ac:graphicFrameMkLst>
        </pc:graphicFrameChg>
        <pc:graphicFrameChg chg="add mod">
          <ac:chgData name="CUMMINS, TADGH" userId="4f36f96b-8b9b-4b9e-aed0-6e2eef7563e2" providerId="ADAL" clId="{1F6C7226-CCBB-4309-A4A7-DB0CD44712E1}" dt="2022-11-29T12:39:37.686" v="70"/>
          <ac:graphicFrameMkLst>
            <pc:docMk/>
            <pc:sldMk cId="2588363783" sldId="703"/>
            <ac:graphicFrameMk id="69" creationId="{4DE8EFB1-4DA2-4FDD-8356-C5DF1A97770D}"/>
          </ac:graphicFrameMkLst>
        </pc:graphicFrameChg>
        <pc:graphicFrameChg chg="add mod">
          <ac:chgData name="CUMMINS, TADGH" userId="4f36f96b-8b9b-4b9e-aed0-6e2eef7563e2" providerId="ADAL" clId="{1F6C7226-CCBB-4309-A4A7-DB0CD44712E1}" dt="2022-11-29T12:39:37.686" v="70"/>
          <ac:graphicFrameMkLst>
            <pc:docMk/>
            <pc:sldMk cId="2588363783" sldId="703"/>
            <ac:graphicFrameMk id="70" creationId="{BCA68DC0-1AA8-48DE-AC98-04277651AD9E}"/>
          </ac:graphicFrameMkLst>
        </pc:graphicFrameChg>
        <pc:graphicFrameChg chg="add mod">
          <ac:chgData name="CUMMINS, TADGH" userId="4f36f96b-8b9b-4b9e-aed0-6e2eef7563e2" providerId="ADAL" clId="{1F6C7226-CCBB-4309-A4A7-DB0CD44712E1}" dt="2022-11-29T12:39:54.905" v="77"/>
          <ac:graphicFrameMkLst>
            <pc:docMk/>
            <pc:sldMk cId="2588363783" sldId="703"/>
            <ac:graphicFrameMk id="90" creationId="{4DE8EFB1-4DA2-4FDD-8356-C5DF1A97770D}"/>
          </ac:graphicFrameMkLst>
        </pc:graphicFrameChg>
        <pc:graphicFrameChg chg="add mod">
          <ac:chgData name="CUMMINS, TADGH" userId="4f36f96b-8b9b-4b9e-aed0-6e2eef7563e2" providerId="ADAL" clId="{1F6C7226-CCBB-4309-A4A7-DB0CD44712E1}" dt="2022-11-29T12:39:54.905" v="77"/>
          <ac:graphicFrameMkLst>
            <pc:docMk/>
            <pc:sldMk cId="2588363783" sldId="703"/>
            <ac:graphicFrameMk id="91" creationId="{BCA68DC0-1AA8-48DE-AC98-04277651AD9E}"/>
          </ac:graphicFrameMkLst>
        </pc:graphicFrameChg>
        <pc:graphicFrameChg chg="add mod">
          <ac:chgData name="CUMMINS, TADGH" userId="4f36f96b-8b9b-4b9e-aed0-6e2eef7563e2" providerId="ADAL" clId="{1F6C7226-CCBB-4309-A4A7-DB0CD44712E1}" dt="2022-11-29T12:40:03.336" v="81"/>
          <ac:graphicFrameMkLst>
            <pc:docMk/>
            <pc:sldMk cId="2588363783" sldId="703"/>
            <ac:graphicFrameMk id="111" creationId="{4DE8EFB1-4DA2-4FDD-8356-C5DF1A97770D}"/>
          </ac:graphicFrameMkLst>
        </pc:graphicFrameChg>
        <pc:graphicFrameChg chg="add mod">
          <ac:chgData name="CUMMINS, TADGH" userId="4f36f96b-8b9b-4b9e-aed0-6e2eef7563e2" providerId="ADAL" clId="{1F6C7226-CCBB-4309-A4A7-DB0CD44712E1}" dt="2022-11-29T12:40:03.336" v="81"/>
          <ac:graphicFrameMkLst>
            <pc:docMk/>
            <pc:sldMk cId="2588363783" sldId="703"/>
            <ac:graphicFrameMk id="112" creationId="{BCA68DC0-1AA8-48DE-AC98-04277651AD9E}"/>
          </ac:graphicFrameMkLst>
        </pc:graphicFrameChg>
        <pc:graphicFrameChg chg="add mod">
          <ac:chgData name="CUMMINS, TADGH" userId="4f36f96b-8b9b-4b9e-aed0-6e2eef7563e2" providerId="ADAL" clId="{1F6C7226-CCBB-4309-A4A7-DB0CD44712E1}" dt="2022-11-29T17:02:31.237" v="90"/>
          <ac:graphicFrameMkLst>
            <pc:docMk/>
            <pc:sldMk cId="2588363783" sldId="703"/>
            <ac:graphicFrameMk id="117" creationId="{FC2BF9B1-5E17-4645-BC91-BC2363DC5898}"/>
          </ac:graphicFrameMkLst>
        </pc:graphicFrameChg>
        <pc:graphicFrameChg chg="add mod">
          <ac:chgData name="CUMMINS, TADGH" userId="4f36f96b-8b9b-4b9e-aed0-6e2eef7563e2" providerId="ADAL" clId="{1F6C7226-CCBB-4309-A4A7-DB0CD44712E1}" dt="2022-11-29T17:02:31.237" v="90"/>
          <ac:graphicFrameMkLst>
            <pc:docMk/>
            <pc:sldMk cId="2588363783" sldId="703"/>
            <ac:graphicFrameMk id="133" creationId="{8606BCA1-6A80-4F01-A557-B49224A42610}"/>
          </ac:graphicFrameMkLst>
        </pc:graphicFrameChg>
        <pc:graphicFrameChg chg="add mod">
          <ac:chgData name="CUMMINS, TADGH" userId="4f36f96b-8b9b-4b9e-aed0-6e2eef7563e2" providerId="ADAL" clId="{1F6C7226-CCBB-4309-A4A7-DB0CD44712E1}" dt="2022-11-29T17:04:19.064" v="99"/>
          <ac:graphicFrameMkLst>
            <pc:docMk/>
            <pc:sldMk cId="2588363783" sldId="703"/>
            <ac:graphicFrameMk id="139" creationId="{FC2BF9B1-5E17-4645-BC91-BC2363DC5898}"/>
          </ac:graphicFrameMkLst>
        </pc:graphicFrameChg>
        <pc:graphicFrameChg chg="add mod">
          <ac:chgData name="CUMMINS, TADGH" userId="4f36f96b-8b9b-4b9e-aed0-6e2eef7563e2" providerId="ADAL" clId="{1F6C7226-CCBB-4309-A4A7-DB0CD44712E1}" dt="2022-11-29T17:04:19.064" v="99"/>
          <ac:graphicFrameMkLst>
            <pc:docMk/>
            <pc:sldMk cId="2588363783" sldId="703"/>
            <ac:graphicFrameMk id="155" creationId="{8606BCA1-6A80-4F01-A557-B49224A42610}"/>
          </ac:graphicFrameMkLst>
        </pc:graphicFrameChg>
        <pc:graphicFrameChg chg="add mod">
          <ac:chgData name="CUMMINS, TADGH" userId="4f36f96b-8b9b-4b9e-aed0-6e2eef7563e2" providerId="ADAL" clId="{1F6C7226-CCBB-4309-A4A7-DB0CD44712E1}" dt="2022-11-29T17:20:23.615" v="111"/>
          <ac:graphicFrameMkLst>
            <pc:docMk/>
            <pc:sldMk cId="2588363783" sldId="703"/>
            <ac:graphicFrameMk id="162" creationId="{402A4F78-E40D-4067-BA83-1FCDB886DE71}"/>
          </ac:graphicFrameMkLst>
        </pc:graphicFrameChg>
        <pc:graphicFrameChg chg="add mod">
          <ac:chgData name="CUMMINS, TADGH" userId="4f36f96b-8b9b-4b9e-aed0-6e2eef7563e2" providerId="ADAL" clId="{1F6C7226-CCBB-4309-A4A7-DB0CD44712E1}" dt="2022-11-29T17:20:23.615" v="111"/>
          <ac:graphicFrameMkLst>
            <pc:docMk/>
            <pc:sldMk cId="2588363783" sldId="703"/>
            <ac:graphicFrameMk id="178" creationId="{1CA127BC-FD63-4DE0-AE5C-BCCCEEBF98D5}"/>
          </ac:graphicFrameMkLst>
        </pc:graphicFrameChg>
        <pc:picChg chg="add del mod">
          <ac:chgData name="CUMMINS, TADGH" userId="4f36f96b-8b9b-4b9e-aed0-6e2eef7563e2" providerId="ADAL" clId="{1F6C7226-CCBB-4309-A4A7-DB0CD44712E1}" dt="2022-11-29T12:38:23.966" v="61"/>
          <ac:picMkLst>
            <pc:docMk/>
            <pc:sldMk cId="2588363783" sldId="703"/>
            <ac:picMk id="27" creationId="{8A3F928A-990B-49EB-B320-B3550D0821A6}"/>
          </ac:picMkLst>
        </pc:picChg>
        <pc:picChg chg="add del">
          <ac:chgData name="CUMMINS, TADGH" userId="4f36f96b-8b9b-4b9e-aed0-6e2eef7563e2" providerId="ADAL" clId="{1F6C7226-CCBB-4309-A4A7-DB0CD44712E1}" dt="2022-11-29T12:39:36.237" v="67"/>
          <ac:picMkLst>
            <pc:docMk/>
            <pc:sldMk cId="2588363783" sldId="703"/>
            <ac:picMk id="49" creationId="{F45974A4-3ECC-4164-87D1-98348DD5D430}"/>
          </ac:picMkLst>
        </pc:picChg>
        <pc:picChg chg="add mod">
          <ac:chgData name="CUMMINS, TADGH" userId="4f36f96b-8b9b-4b9e-aed0-6e2eef7563e2" providerId="ADAL" clId="{1F6C7226-CCBB-4309-A4A7-DB0CD44712E1}" dt="2022-11-29T12:40:25.464" v="86" actId="1076"/>
          <ac:picMkLst>
            <pc:docMk/>
            <pc:sldMk cId="2588363783" sldId="703"/>
            <ac:picMk id="113" creationId="{51A24257-C32D-4468-A08D-5208053A6746}"/>
          </ac:picMkLst>
        </pc:picChg>
        <pc:picChg chg="add del mod">
          <ac:chgData name="CUMMINS, TADGH" userId="4f36f96b-8b9b-4b9e-aed0-6e2eef7563e2" providerId="ADAL" clId="{1F6C7226-CCBB-4309-A4A7-DB0CD44712E1}" dt="2022-11-29T17:02:55.624" v="95" actId="478"/>
          <ac:picMkLst>
            <pc:docMk/>
            <pc:sldMk cId="2588363783" sldId="703"/>
            <ac:picMk id="136" creationId="{76A52DDC-D027-404D-8620-A15AA9580B17}"/>
          </ac:picMkLst>
        </pc:picChg>
        <pc:picChg chg="add mod ord">
          <ac:chgData name="CUMMINS, TADGH" userId="4f36f96b-8b9b-4b9e-aed0-6e2eef7563e2" providerId="ADAL" clId="{1F6C7226-CCBB-4309-A4A7-DB0CD44712E1}" dt="2022-12-01T14:41:21.584" v="998" actId="1076"/>
          <ac:picMkLst>
            <pc:docMk/>
            <pc:sldMk cId="2588363783" sldId="703"/>
            <ac:picMk id="158" creationId="{EB2F45B5-E162-4BF9-A0B5-20290AD259D7}"/>
          </ac:picMkLst>
        </pc:picChg>
        <pc:picChg chg="add mod">
          <ac:chgData name="CUMMINS, TADGH" userId="4f36f96b-8b9b-4b9e-aed0-6e2eef7563e2" providerId="ADAL" clId="{1F6C7226-CCBB-4309-A4A7-DB0CD44712E1}" dt="2022-11-29T17:21:46.985" v="121" actId="1076"/>
          <ac:picMkLst>
            <pc:docMk/>
            <pc:sldMk cId="2588363783" sldId="703"/>
            <ac:picMk id="181" creationId="{8D6A182D-3EEB-431C-BBD1-8E07E089A4AB}"/>
          </ac:picMkLst>
        </pc:picChg>
      </pc:sldChg>
      <pc:sldChg chg="addSp modSp add mod ord">
        <pc:chgData name="CUMMINS, TADGH" userId="4f36f96b-8b9b-4b9e-aed0-6e2eef7563e2" providerId="ADAL" clId="{1F6C7226-CCBB-4309-A4A7-DB0CD44712E1}" dt="2022-11-29T17:42:12.753" v="499"/>
        <pc:sldMkLst>
          <pc:docMk/>
          <pc:sldMk cId="1445792009" sldId="704"/>
        </pc:sldMkLst>
        <pc:spChg chg="mod">
          <ac:chgData name="CUMMINS, TADGH" userId="4f36f96b-8b9b-4b9e-aed0-6e2eef7563e2" providerId="ADAL" clId="{1F6C7226-CCBB-4309-A4A7-DB0CD44712E1}" dt="2022-11-29T17:35:11.917" v="263" actId="1076"/>
          <ac:spMkLst>
            <pc:docMk/>
            <pc:sldMk cId="1445792009" sldId="704"/>
            <ac:spMk id="7" creationId="{4A8F1502-7A27-4159-AB93-A456D7E98A29}"/>
          </ac:spMkLst>
        </pc:spChg>
        <pc:spChg chg="add mod">
          <ac:chgData name="CUMMINS, TADGH" userId="4f36f96b-8b9b-4b9e-aed0-6e2eef7563e2" providerId="ADAL" clId="{1F6C7226-CCBB-4309-A4A7-DB0CD44712E1}" dt="2022-11-29T17:41:59.138" v="497" actId="1076"/>
          <ac:spMkLst>
            <pc:docMk/>
            <pc:sldMk cId="1445792009" sldId="704"/>
            <ac:spMk id="10" creationId="{58AC3E40-1FFE-4DC4-B240-F643A72F867D}"/>
          </ac:spMkLst>
        </pc:spChg>
        <pc:spChg chg="add mod">
          <ac:chgData name="CUMMINS, TADGH" userId="4f36f96b-8b9b-4b9e-aed0-6e2eef7563e2" providerId="ADAL" clId="{1F6C7226-CCBB-4309-A4A7-DB0CD44712E1}" dt="2022-11-29T17:41:23.249" v="490" actId="20577"/>
          <ac:spMkLst>
            <pc:docMk/>
            <pc:sldMk cId="1445792009" sldId="704"/>
            <ac:spMk id="15" creationId="{7BC56C74-46F4-4133-8F32-6C5ED2ED7DBC}"/>
          </ac:spMkLst>
        </pc:spChg>
        <pc:graphicFrameChg chg="mod">
          <ac:chgData name="CUMMINS, TADGH" userId="4f36f96b-8b9b-4b9e-aed0-6e2eef7563e2" providerId="ADAL" clId="{1F6C7226-CCBB-4309-A4A7-DB0CD44712E1}" dt="2022-11-29T17:39:18.717" v="372" actId="20577"/>
          <ac:graphicFrameMkLst>
            <pc:docMk/>
            <pc:sldMk cId="1445792009" sldId="704"/>
            <ac:graphicFrameMk id="5" creationId="{9FD847A4-B1B8-4BD7-8D6B-FFC1FF0DD3B8}"/>
          </ac:graphicFrameMkLst>
        </pc:graphicFrameChg>
        <pc:cxnChg chg="add mod">
          <ac:chgData name="CUMMINS, TADGH" userId="4f36f96b-8b9b-4b9e-aed0-6e2eef7563e2" providerId="ADAL" clId="{1F6C7226-CCBB-4309-A4A7-DB0CD44712E1}" dt="2022-11-29T17:34:40.605" v="225" actId="14100"/>
          <ac:cxnSpMkLst>
            <pc:docMk/>
            <pc:sldMk cId="1445792009" sldId="704"/>
            <ac:cxnSpMk id="3" creationId="{B1E7E9CE-DDC4-41BC-944B-69DA11241450}"/>
          </ac:cxnSpMkLst>
        </pc:cxnChg>
        <pc:cxnChg chg="add mod">
          <ac:chgData name="CUMMINS, TADGH" userId="4f36f96b-8b9b-4b9e-aed0-6e2eef7563e2" providerId="ADAL" clId="{1F6C7226-CCBB-4309-A4A7-DB0CD44712E1}" dt="2022-11-29T17:38:18.507" v="355" actId="14100"/>
          <ac:cxnSpMkLst>
            <pc:docMk/>
            <pc:sldMk cId="1445792009" sldId="704"/>
            <ac:cxnSpMk id="11" creationId="{00DFA264-FFC1-40E0-B62C-1CCC160E6878}"/>
          </ac:cxnSpMkLst>
        </pc:cxnChg>
        <pc:cxnChg chg="add mod">
          <ac:chgData name="CUMMINS, TADGH" userId="4f36f96b-8b9b-4b9e-aed0-6e2eef7563e2" providerId="ADAL" clId="{1F6C7226-CCBB-4309-A4A7-DB0CD44712E1}" dt="2022-11-29T17:41:34.145" v="495" actId="14100"/>
          <ac:cxnSpMkLst>
            <pc:docMk/>
            <pc:sldMk cId="1445792009" sldId="704"/>
            <ac:cxnSpMk id="16" creationId="{8F051CDE-4DF6-45C4-983B-12348DE5F4A4}"/>
          </ac:cxnSpMkLst>
        </pc:cxnChg>
      </pc:sldChg>
      <pc:sldMasterChg chg="delSp mod">
        <pc:chgData name="CUMMINS, TADGH" userId="4f36f96b-8b9b-4b9e-aed0-6e2eef7563e2" providerId="ADAL" clId="{1F6C7226-CCBB-4309-A4A7-DB0CD44712E1}" dt="2022-11-29T12:37:06.193" v="47" actId="478"/>
        <pc:sldMasterMkLst>
          <pc:docMk/>
          <pc:sldMasterMk cId="508598927" sldId="2147483648"/>
        </pc:sldMasterMkLst>
        <pc:spChg chg="del">
          <ac:chgData name="CUMMINS, TADGH" userId="4f36f96b-8b9b-4b9e-aed0-6e2eef7563e2" providerId="ADAL" clId="{1F6C7226-CCBB-4309-A4A7-DB0CD44712E1}" dt="2022-11-29T12:37:06.193" v="47" actId="478"/>
          <ac:spMkLst>
            <pc:docMk/>
            <pc:sldMasterMk cId="508598927" sldId="2147483648"/>
            <ac:spMk id="10" creationId="{3AB6D0C1-C6AE-4281-8BA2-E33CF3459CC7}"/>
          </ac:spMkLst>
        </pc:spChg>
      </pc:sldMasterChg>
    </pc:docChg>
  </pc:docChgLst>
  <pc:docChgLst>
    <pc:chgData name="Bozzolo, Fabio" userId="S::f.bozzolo2@nuigalway.ie::49a2234f-62df-41c0-be69-d1450f938a29" providerId="AD" clId="Web-{D61A1088-566D-4EE7-868F-16F8FA99E9B7}"/>
    <pc:docChg chg="modSld">
      <pc:chgData name="Bozzolo, Fabio" userId="S::f.bozzolo2@nuigalway.ie::49a2234f-62df-41c0-be69-d1450f938a29" providerId="AD" clId="Web-{D61A1088-566D-4EE7-868F-16F8FA99E9B7}" dt="2022-04-05T15:42:40.011" v="2"/>
      <pc:docMkLst>
        <pc:docMk/>
      </pc:docMkLst>
      <pc:sldChg chg="addSp">
        <pc:chgData name="Bozzolo, Fabio" userId="S::f.bozzolo2@nuigalway.ie::49a2234f-62df-41c0-be69-d1450f938a29" providerId="AD" clId="Web-{D61A1088-566D-4EE7-868F-16F8FA99E9B7}" dt="2022-04-05T15:42:40.011" v="2"/>
        <pc:sldMkLst>
          <pc:docMk/>
          <pc:sldMk cId="0" sldId="260"/>
        </pc:sldMkLst>
        <pc:spChg chg="add">
          <ac:chgData name="Bozzolo, Fabio" userId="S::f.bozzolo2@nuigalway.ie::49a2234f-62df-41c0-be69-d1450f938a29" providerId="AD" clId="Web-{D61A1088-566D-4EE7-868F-16F8FA99E9B7}" dt="2022-04-05T15:42:38.324" v="0"/>
          <ac:spMkLst>
            <pc:docMk/>
            <pc:sldMk cId="0" sldId="260"/>
            <ac:spMk id="4" creationId="{33CD7B2D-5E1E-C0DD-7110-F27447097948}"/>
          </ac:spMkLst>
        </pc:spChg>
        <pc:spChg chg="add">
          <ac:chgData name="Bozzolo, Fabio" userId="S::f.bozzolo2@nuigalway.ie::49a2234f-62df-41c0-be69-d1450f938a29" providerId="AD" clId="Web-{D61A1088-566D-4EE7-868F-16F8FA99E9B7}" dt="2022-04-05T15:42:39.011" v="1"/>
          <ac:spMkLst>
            <pc:docMk/>
            <pc:sldMk cId="0" sldId="260"/>
            <ac:spMk id="5" creationId="{977890F4-DE36-14CB-4526-75CF6D30A764}"/>
          </ac:spMkLst>
        </pc:spChg>
        <pc:spChg chg="add">
          <ac:chgData name="Bozzolo, Fabio" userId="S::f.bozzolo2@nuigalway.ie::49a2234f-62df-41c0-be69-d1450f938a29" providerId="AD" clId="Web-{D61A1088-566D-4EE7-868F-16F8FA99E9B7}" dt="2022-04-05T15:42:40.011" v="2"/>
          <ac:spMkLst>
            <pc:docMk/>
            <pc:sldMk cId="0" sldId="260"/>
            <ac:spMk id="6" creationId="{9BF2DDC0-7926-5446-4209-60ABB9A5FA21}"/>
          </ac:spMkLst>
        </pc:spChg>
      </pc:sldChg>
    </pc:docChg>
  </pc:docChgLst>
  <pc:docChgLst>
    <pc:chgData name="TADGH CUMMINS" userId="4f36f96b-8b9b-4b9e-aed0-6e2eef7563e2" providerId="ADAL" clId="{804A083D-3424-4903-8E99-128E38F0DB2D}"/>
    <pc:docChg chg="custSel addSld modSld">
      <pc:chgData name="TADGH CUMMINS" userId="4f36f96b-8b9b-4b9e-aed0-6e2eef7563e2" providerId="ADAL" clId="{804A083D-3424-4903-8E99-128E38F0DB2D}" dt="2022-09-13T20:13:30.248" v="819" actId="1076"/>
      <pc:docMkLst>
        <pc:docMk/>
      </pc:docMkLst>
      <pc:sldChg chg="modSp mod">
        <pc:chgData name="TADGH CUMMINS" userId="4f36f96b-8b9b-4b9e-aed0-6e2eef7563e2" providerId="ADAL" clId="{804A083D-3424-4903-8E99-128E38F0DB2D}" dt="2022-09-13T17:49:44.671" v="546" actId="1076"/>
        <pc:sldMkLst>
          <pc:docMk/>
          <pc:sldMk cId="960023175" sldId="688"/>
        </pc:sldMkLst>
        <pc:picChg chg="mod">
          <ac:chgData name="TADGH CUMMINS" userId="4f36f96b-8b9b-4b9e-aed0-6e2eef7563e2" providerId="ADAL" clId="{804A083D-3424-4903-8E99-128E38F0DB2D}" dt="2022-09-13T17:49:44.671" v="546" actId="1076"/>
          <ac:picMkLst>
            <pc:docMk/>
            <pc:sldMk cId="960023175" sldId="688"/>
            <ac:picMk id="7" creationId="{AB0FB38B-44B8-4ABD-957E-3CAC8C0DDCEC}"/>
          </ac:picMkLst>
        </pc:picChg>
      </pc:sldChg>
      <pc:sldChg chg="modSp mod">
        <pc:chgData name="TADGH CUMMINS" userId="4f36f96b-8b9b-4b9e-aed0-6e2eef7563e2" providerId="ADAL" clId="{804A083D-3424-4903-8E99-128E38F0DB2D}" dt="2022-09-13T17:16:03.523" v="46" actId="1076"/>
        <pc:sldMkLst>
          <pc:docMk/>
          <pc:sldMk cId="2959863033" sldId="693"/>
        </pc:sldMkLst>
        <pc:spChg chg="mod">
          <ac:chgData name="TADGH CUMMINS" userId="4f36f96b-8b9b-4b9e-aed0-6e2eef7563e2" providerId="ADAL" clId="{804A083D-3424-4903-8E99-128E38F0DB2D}" dt="2022-09-13T17:16:03.523" v="46" actId="1076"/>
          <ac:spMkLst>
            <pc:docMk/>
            <pc:sldMk cId="2959863033" sldId="693"/>
            <ac:spMk id="6" creationId="{84EC46FE-676F-42A9-9A86-426E2581E319}"/>
          </ac:spMkLst>
        </pc:spChg>
      </pc:sldChg>
      <pc:sldChg chg="addSp delSp modSp new mod">
        <pc:chgData name="TADGH CUMMINS" userId="4f36f96b-8b9b-4b9e-aed0-6e2eef7563e2" providerId="ADAL" clId="{804A083D-3424-4903-8E99-128E38F0DB2D}" dt="2022-09-13T20:13:30.248" v="819" actId="1076"/>
        <pc:sldMkLst>
          <pc:docMk/>
          <pc:sldMk cId="2954483196" sldId="695"/>
        </pc:sldMkLst>
        <pc:spChg chg="del">
          <ac:chgData name="TADGH CUMMINS" userId="4f36f96b-8b9b-4b9e-aed0-6e2eef7563e2" providerId="ADAL" clId="{804A083D-3424-4903-8E99-128E38F0DB2D}" dt="2022-09-13T17:15:30.060" v="1" actId="478"/>
          <ac:spMkLst>
            <pc:docMk/>
            <pc:sldMk cId="2954483196" sldId="695"/>
            <ac:spMk id="2" creationId="{F8697AA6-A35F-4051-B24E-B59096AF8503}"/>
          </ac:spMkLst>
        </pc:spChg>
        <pc:spChg chg="del">
          <ac:chgData name="TADGH CUMMINS" userId="4f36f96b-8b9b-4b9e-aed0-6e2eef7563e2" providerId="ADAL" clId="{804A083D-3424-4903-8E99-128E38F0DB2D}" dt="2022-09-13T17:15:30.060" v="1" actId="478"/>
          <ac:spMkLst>
            <pc:docMk/>
            <pc:sldMk cId="2954483196" sldId="695"/>
            <ac:spMk id="3" creationId="{5F565219-11FD-467C-B578-D5518A257F75}"/>
          </ac:spMkLst>
        </pc:spChg>
        <pc:spChg chg="add mod">
          <ac:chgData name="TADGH CUMMINS" userId="4f36f96b-8b9b-4b9e-aed0-6e2eef7563e2" providerId="ADAL" clId="{804A083D-3424-4903-8E99-128E38F0DB2D}" dt="2022-09-13T17:18:23.413" v="360" actId="20577"/>
          <ac:spMkLst>
            <pc:docMk/>
            <pc:sldMk cId="2954483196" sldId="695"/>
            <ac:spMk id="5" creationId="{52097848-F405-42FF-9A2F-04D0186BF373}"/>
          </ac:spMkLst>
        </pc:spChg>
        <pc:spChg chg="add mod">
          <ac:chgData name="TADGH CUMMINS" userId="4f36f96b-8b9b-4b9e-aed0-6e2eef7563e2" providerId="ADAL" clId="{804A083D-3424-4903-8E99-128E38F0DB2D}" dt="2022-09-13T20:06:10.777" v="814" actId="20577"/>
          <ac:spMkLst>
            <pc:docMk/>
            <pc:sldMk cId="2954483196" sldId="695"/>
            <ac:spMk id="6" creationId="{BE13D8A4-F678-4533-95B2-5729017CDF57}"/>
          </ac:spMkLst>
        </pc:spChg>
        <pc:picChg chg="add mod">
          <ac:chgData name="TADGH CUMMINS" userId="4f36f96b-8b9b-4b9e-aed0-6e2eef7563e2" providerId="ADAL" clId="{804A083D-3424-4903-8E99-128E38F0DB2D}" dt="2022-09-13T20:13:30.248" v="819" actId="1076"/>
          <ac:picMkLst>
            <pc:docMk/>
            <pc:sldMk cId="2954483196" sldId="695"/>
            <ac:picMk id="8" creationId="{3C75B583-263F-4D2F-8DA2-E39BF18FC5AE}"/>
          </ac:picMkLst>
        </pc:picChg>
      </pc:sldChg>
      <pc:sldChg chg="addSp delSp modSp add mod">
        <pc:chgData name="TADGH CUMMINS" userId="4f36f96b-8b9b-4b9e-aed0-6e2eef7563e2" providerId="ADAL" clId="{804A083D-3424-4903-8E99-128E38F0DB2D}" dt="2022-09-13T17:50:09.841" v="582" actId="20577"/>
        <pc:sldMkLst>
          <pc:docMk/>
          <pc:sldMk cId="826895924" sldId="696"/>
        </pc:sldMkLst>
        <pc:spChg chg="mod">
          <ac:chgData name="TADGH CUMMINS" userId="4f36f96b-8b9b-4b9e-aed0-6e2eef7563e2" providerId="ADAL" clId="{804A083D-3424-4903-8E99-128E38F0DB2D}" dt="2022-09-13T17:49:35.335" v="545" actId="20577"/>
          <ac:spMkLst>
            <pc:docMk/>
            <pc:sldMk cId="826895924" sldId="696"/>
            <ac:spMk id="5" creationId="{52097848-F405-42FF-9A2F-04D0186BF373}"/>
          </ac:spMkLst>
        </pc:spChg>
        <pc:spChg chg="mod">
          <ac:chgData name="TADGH CUMMINS" userId="4f36f96b-8b9b-4b9e-aed0-6e2eef7563e2" providerId="ADAL" clId="{804A083D-3424-4903-8E99-128E38F0DB2D}" dt="2022-09-13T17:50:09.841" v="582" actId="20577"/>
          <ac:spMkLst>
            <pc:docMk/>
            <pc:sldMk cId="826895924" sldId="696"/>
            <ac:spMk id="6" creationId="{BE13D8A4-F678-4533-95B2-5729017CDF57}"/>
          </ac:spMkLst>
        </pc:spChg>
        <pc:picChg chg="add del mod">
          <ac:chgData name="TADGH CUMMINS" userId="4f36f96b-8b9b-4b9e-aed0-6e2eef7563e2" providerId="ADAL" clId="{804A083D-3424-4903-8E99-128E38F0DB2D}" dt="2022-09-13T17:49:50.982" v="548" actId="478"/>
          <ac:picMkLst>
            <pc:docMk/>
            <pc:sldMk cId="826895924" sldId="696"/>
            <ac:picMk id="7" creationId="{5475AD38-D729-45C0-8384-6BA9645B6FFF}"/>
          </ac:picMkLst>
        </pc:picChg>
      </pc:sldChg>
      <pc:sldChg chg="addSp modSp add mod">
        <pc:chgData name="TADGH CUMMINS" userId="4f36f96b-8b9b-4b9e-aed0-6e2eef7563e2" providerId="ADAL" clId="{804A083D-3424-4903-8E99-128E38F0DB2D}" dt="2022-09-13T17:51:04.504" v="676" actId="20577"/>
        <pc:sldMkLst>
          <pc:docMk/>
          <pc:sldMk cId="1395996223" sldId="697"/>
        </pc:sldMkLst>
        <pc:spChg chg="mod">
          <ac:chgData name="TADGH CUMMINS" userId="4f36f96b-8b9b-4b9e-aed0-6e2eef7563e2" providerId="ADAL" clId="{804A083D-3424-4903-8E99-128E38F0DB2D}" dt="2022-09-13T17:51:04.504" v="676" actId="20577"/>
          <ac:spMkLst>
            <pc:docMk/>
            <pc:sldMk cId="1395996223" sldId="697"/>
            <ac:spMk id="6" creationId="{BE13D8A4-F678-4533-95B2-5729017CDF57}"/>
          </ac:spMkLst>
        </pc:spChg>
        <pc:picChg chg="add mod">
          <ac:chgData name="TADGH CUMMINS" userId="4f36f96b-8b9b-4b9e-aed0-6e2eef7563e2" providerId="ADAL" clId="{804A083D-3424-4903-8E99-128E38F0DB2D}" dt="2022-09-13T17:50:40.689" v="599" actId="1076"/>
          <ac:picMkLst>
            <pc:docMk/>
            <pc:sldMk cId="1395996223" sldId="697"/>
            <ac:picMk id="7" creationId="{57AF7B17-E908-4707-A1EC-71133B4F00A1}"/>
          </ac:picMkLst>
        </pc:picChg>
      </pc:sldChg>
    </pc:docChg>
  </pc:docChgLst>
  <pc:docChgLst>
    <pc:chgData name="CUMMINS, TADGH" userId="4f36f96b-8b9b-4b9e-aed0-6e2eef7563e2" providerId="ADAL" clId="{AE4CE533-7083-438D-9DA7-91ABBDC6C1AD}"/>
    <pc:docChg chg="undo custSel addSld delSld modSld">
      <pc:chgData name="CUMMINS, TADGH" userId="4f36f96b-8b9b-4b9e-aed0-6e2eef7563e2" providerId="ADAL" clId="{AE4CE533-7083-438D-9DA7-91ABBDC6C1AD}" dt="2022-09-07T08:43:20.669" v="1506" actId="1076"/>
      <pc:docMkLst>
        <pc:docMk/>
      </pc:docMkLst>
      <pc:sldChg chg="modSp mod">
        <pc:chgData name="CUMMINS, TADGH" userId="4f36f96b-8b9b-4b9e-aed0-6e2eef7563e2" providerId="ADAL" clId="{AE4CE533-7083-438D-9DA7-91ABBDC6C1AD}" dt="2022-09-06T13:58:03.474" v="626" actId="20577"/>
        <pc:sldMkLst>
          <pc:docMk/>
          <pc:sldMk cId="1527499484" sldId="282"/>
        </pc:sldMkLst>
        <pc:spChg chg="mod">
          <ac:chgData name="CUMMINS, TADGH" userId="4f36f96b-8b9b-4b9e-aed0-6e2eef7563e2" providerId="ADAL" clId="{AE4CE533-7083-438D-9DA7-91ABBDC6C1AD}" dt="2022-09-06T13:58:03.474" v="626" actId="20577"/>
          <ac:spMkLst>
            <pc:docMk/>
            <pc:sldMk cId="1527499484" sldId="282"/>
            <ac:spMk id="13" creationId="{6CE56B7E-23F3-4196-B088-4C6DEB55E7BE}"/>
          </ac:spMkLst>
        </pc:spChg>
      </pc:sldChg>
      <pc:sldChg chg="addSp modSp mod">
        <pc:chgData name="CUMMINS, TADGH" userId="4f36f96b-8b9b-4b9e-aed0-6e2eef7563e2" providerId="ADAL" clId="{AE4CE533-7083-438D-9DA7-91ABBDC6C1AD}" dt="2022-09-07T08:43:20.669" v="1506" actId="1076"/>
        <pc:sldMkLst>
          <pc:docMk/>
          <pc:sldMk cId="2135232687" sldId="284"/>
        </pc:sldMkLst>
        <pc:spChg chg="mod">
          <ac:chgData name="CUMMINS, TADGH" userId="4f36f96b-8b9b-4b9e-aed0-6e2eef7563e2" providerId="ADAL" clId="{AE4CE533-7083-438D-9DA7-91ABBDC6C1AD}" dt="2022-09-06T15:18:35.108" v="1393" actId="1076"/>
          <ac:spMkLst>
            <pc:docMk/>
            <pc:sldMk cId="2135232687" sldId="284"/>
            <ac:spMk id="10" creationId="{DF2819ED-92C1-4BD8-9785-6E8BC9C2371C}"/>
          </ac:spMkLst>
        </pc:spChg>
        <pc:spChg chg="mod">
          <ac:chgData name="CUMMINS, TADGH" userId="4f36f96b-8b9b-4b9e-aed0-6e2eef7563e2" providerId="ADAL" clId="{AE4CE533-7083-438D-9DA7-91ABBDC6C1AD}" dt="2022-09-07T08:43:02.825" v="1503" actId="1076"/>
          <ac:spMkLst>
            <pc:docMk/>
            <pc:sldMk cId="2135232687" sldId="284"/>
            <ac:spMk id="20" creationId="{D365317A-ABBA-4A0B-AC9B-C19FFBD8BE36}"/>
          </ac:spMkLst>
        </pc:spChg>
        <pc:spChg chg="mod">
          <ac:chgData name="CUMMINS, TADGH" userId="4f36f96b-8b9b-4b9e-aed0-6e2eef7563e2" providerId="ADAL" clId="{AE4CE533-7083-438D-9DA7-91ABBDC6C1AD}" dt="2022-09-07T08:43:20.669" v="1506" actId="1076"/>
          <ac:spMkLst>
            <pc:docMk/>
            <pc:sldMk cId="2135232687" sldId="284"/>
            <ac:spMk id="30" creationId="{EB6CDBDF-FFB6-4293-82B1-E4075701D893}"/>
          </ac:spMkLst>
        </pc:spChg>
        <pc:spChg chg="mod">
          <ac:chgData name="CUMMINS, TADGH" userId="4f36f96b-8b9b-4b9e-aed0-6e2eef7563e2" providerId="ADAL" clId="{AE4CE533-7083-438D-9DA7-91ABBDC6C1AD}" dt="2022-09-06T14:44:15.300" v="651" actId="1076"/>
          <ac:spMkLst>
            <pc:docMk/>
            <pc:sldMk cId="2135232687" sldId="284"/>
            <ac:spMk id="31" creationId="{9D29D060-C176-4C88-883E-C76708A400DA}"/>
          </ac:spMkLst>
        </pc:spChg>
        <pc:spChg chg="mod">
          <ac:chgData name="CUMMINS, TADGH" userId="4f36f96b-8b9b-4b9e-aed0-6e2eef7563e2" providerId="ADAL" clId="{AE4CE533-7083-438D-9DA7-91ABBDC6C1AD}" dt="2022-09-06T14:44:24.316" v="653" actId="1076"/>
          <ac:spMkLst>
            <pc:docMk/>
            <pc:sldMk cId="2135232687" sldId="284"/>
            <ac:spMk id="32" creationId="{6E857FA9-9667-454F-AC58-06F9368E19B5}"/>
          </ac:spMkLst>
        </pc:spChg>
        <pc:spChg chg="mod">
          <ac:chgData name="CUMMINS, TADGH" userId="4f36f96b-8b9b-4b9e-aed0-6e2eef7563e2" providerId="ADAL" clId="{AE4CE533-7083-438D-9DA7-91ABBDC6C1AD}" dt="2022-09-07T08:43:07.971" v="1504" actId="1076"/>
          <ac:spMkLst>
            <pc:docMk/>
            <pc:sldMk cId="2135232687" sldId="284"/>
            <ac:spMk id="33" creationId="{2C25342B-4BFD-4456-81A6-F254C1D5281C}"/>
          </ac:spMkLst>
        </pc:spChg>
        <pc:spChg chg="mod">
          <ac:chgData name="CUMMINS, TADGH" userId="4f36f96b-8b9b-4b9e-aed0-6e2eef7563e2" providerId="ADAL" clId="{AE4CE533-7083-438D-9DA7-91ABBDC6C1AD}" dt="2022-09-06T14:44:15.300" v="651" actId="1076"/>
          <ac:spMkLst>
            <pc:docMk/>
            <pc:sldMk cId="2135232687" sldId="284"/>
            <ac:spMk id="34" creationId="{98C047E6-28D9-4B88-B7A0-9C04679DFA4C}"/>
          </ac:spMkLst>
        </pc:spChg>
        <pc:graphicFrameChg chg="add mod modGraphic">
          <ac:chgData name="CUMMINS, TADGH" userId="4f36f96b-8b9b-4b9e-aed0-6e2eef7563e2" providerId="ADAL" clId="{AE4CE533-7083-438D-9DA7-91ABBDC6C1AD}" dt="2022-09-06T14:48:00.981" v="658" actId="20577"/>
          <ac:graphicFrameMkLst>
            <pc:docMk/>
            <pc:sldMk cId="2135232687" sldId="284"/>
            <ac:graphicFrameMk id="3" creationId="{E08CD539-D369-4496-84F8-3F4FEC522163}"/>
          </ac:graphicFrameMkLst>
        </pc:graphicFrameChg>
        <pc:picChg chg="mod">
          <ac:chgData name="CUMMINS, TADGH" userId="4f36f96b-8b9b-4b9e-aed0-6e2eef7563e2" providerId="ADAL" clId="{AE4CE533-7083-438D-9DA7-91ABBDC6C1AD}" dt="2022-09-07T08:43:17.601" v="1505" actId="1076"/>
          <ac:picMkLst>
            <pc:docMk/>
            <pc:sldMk cId="2135232687" sldId="284"/>
            <ac:picMk id="2" creationId="{A0F92C2C-7FE9-49AD-9BAA-1B933E28FB6A}"/>
          </ac:picMkLst>
        </pc:picChg>
        <pc:picChg chg="mod">
          <ac:chgData name="CUMMINS, TADGH" userId="4f36f96b-8b9b-4b9e-aed0-6e2eef7563e2" providerId="ADAL" clId="{AE4CE533-7083-438D-9DA7-91ABBDC6C1AD}" dt="2022-09-06T14:43:33.487" v="645" actId="1076"/>
          <ac:picMkLst>
            <pc:docMk/>
            <pc:sldMk cId="2135232687" sldId="284"/>
            <ac:picMk id="5" creationId="{451A2F63-FED6-4E0D-B297-E97F41AC58DA}"/>
          </ac:picMkLst>
        </pc:picChg>
        <pc:picChg chg="mod">
          <ac:chgData name="CUMMINS, TADGH" userId="4f36f96b-8b9b-4b9e-aed0-6e2eef7563e2" providerId="ADAL" clId="{AE4CE533-7083-438D-9DA7-91ABBDC6C1AD}" dt="2022-09-06T14:43:33.487" v="645" actId="1076"/>
          <ac:picMkLst>
            <pc:docMk/>
            <pc:sldMk cId="2135232687" sldId="284"/>
            <ac:picMk id="7" creationId="{95251D99-CA1D-4E9E-A433-53BA44DD94E4}"/>
          </ac:picMkLst>
        </pc:picChg>
        <pc:picChg chg="mod">
          <ac:chgData name="CUMMINS, TADGH" userId="4f36f96b-8b9b-4b9e-aed0-6e2eef7563e2" providerId="ADAL" clId="{AE4CE533-7083-438D-9DA7-91ABBDC6C1AD}" dt="2022-09-07T08:43:17.601" v="1505" actId="1076"/>
          <ac:picMkLst>
            <pc:docMk/>
            <pc:sldMk cId="2135232687" sldId="284"/>
            <ac:picMk id="19" creationId="{904011E4-8EBE-4299-8870-C0BBEF0328D6}"/>
          </ac:picMkLst>
        </pc:picChg>
        <pc:picChg chg="mod">
          <ac:chgData name="CUMMINS, TADGH" userId="4f36f96b-8b9b-4b9e-aed0-6e2eef7563e2" providerId="ADAL" clId="{AE4CE533-7083-438D-9DA7-91ABBDC6C1AD}" dt="2022-09-06T14:44:19.972" v="652" actId="1076"/>
          <ac:picMkLst>
            <pc:docMk/>
            <pc:sldMk cId="2135232687" sldId="284"/>
            <ac:picMk id="29" creationId="{92EB00E3-2D65-4469-BF12-7DE14CE91180}"/>
          </ac:picMkLst>
        </pc:picChg>
      </pc:sldChg>
      <pc:sldChg chg="modSp mod">
        <pc:chgData name="CUMMINS, TADGH" userId="4f36f96b-8b9b-4b9e-aed0-6e2eef7563e2" providerId="ADAL" clId="{AE4CE533-7083-438D-9DA7-91ABBDC6C1AD}" dt="2022-09-06T15:16:11.314" v="1309" actId="122"/>
        <pc:sldMkLst>
          <pc:docMk/>
          <pc:sldMk cId="1401211121" sldId="673"/>
        </pc:sldMkLst>
        <pc:spChg chg="mod">
          <ac:chgData name="CUMMINS, TADGH" userId="4f36f96b-8b9b-4b9e-aed0-6e2eef7563e2" providerId="ADAL" clId="{AE4CE533-7083-438D-9DA7-91ABBDC6C1AD}" dt="2022-09-06T15:16:11.314" v="1309" actId="122"/>
          <ac:spMkLst>
            <pc:docMk/>
            <pc:sldMk cId="1401211121" sldId="673"/>
            <ac:spMk id="7" creationId="{8316CA6B-10BA-438F-8B74-02186E49A868}"/>
          </ac:spMkLst>
        </pc:spChg>
      </pc:sldChg>
      <pc:sldChg chg="add">
        <pc:chgData name="CUMMINS, TADGH" userId="4f36f96b-8b9b-4b9e-aed0-6e2eef7563e2" providerId="ADAL" clId="{AE4CE533-7083-438D-9DA7-91ABBDC6C1AD}" dt="2022-09-06T15:07:45.297" v="1275"/>
        <pc:sldMkLst>
          <pc:docMk/>
          <pc:sldMk cId="2721485373" sldId="681"/>
        </pc:sldMkLst>
      </pc:sldChg>
      <pc:sldChg chg="modSp add mod">
        <pc:chgData name="CUMMINS, TADGH" userId="4f36f96b-8b9b-4b9e-aed0-6e2eef7563e2" providerId="ADAL" clId="{AE4CE533-7083-438D-9DA7-91ABBDC6C1AD}" dt="2022-09-06T15:16:36.548" v="1314" actId="14100"/>
        <pc:sldMkLst>
          <pc:docMk/>
          <pc:sldMk cId="3719169534" sldId="685"/>
        </pc:sldMkLst>
        <pc:spChg chg="mod">
          <ac:chgData name="CUMMINS, TADGH" userId="4f36f96b-8b9b-4b9e-aed0-6e2eef7563e2" providerId="ADAL" clId="{AE4CE533-7083-438D-9DA7-91ABBDC6C1AD}" dt="2022-09-06T15:16:36.548" v="1314" actId="14100"/>
          <ac:spMkLst>
            <pc:docMk/>
            <pc:sldMk cId="3719169534" sldId="685"/>
            <ac:spMk id="6" creationId="{71E8C0FE-B9D7-4E16-B9B0-84D7840B10BF}"/>
          </ac:spMkLst>
        </pc:spChg>
      </pc:sldChg>
      <pc:sldChg chg="modSp mod">
        <pc:chgData name="CUMMINS, TADGH" userId="4f36f96b-8b9b-4b9e-aed0-6e2eef7563e2" providerId="ADAL" clId="{AE4CE533-7083-438D-9DA7-91ABBDC6C1AD}" dt="2022-09-06T15:16:17.025" v="1311" actId="122"/>
        <pc:sldMkLst>
          <pc:docMk/>
          <pc:sldMk cId="131284445" sldId="687"/>
        </pc:sldMkLst>
        <pc:spChg chg="mod">
          <ac:chgData name="CUMMINS, TADGH" userId="4f36f96b-8b9b-4b9e-aed0-6e2eef7563e2" providerId="ADAL" clId="{AE4CE533-7083-438D-9DA7-91ABBDC6C1AD}" dt="2022-09-06T15:16:17.025" v="1311" actId="122"/>
          <ac:spMkLst>
            <pc:docMk/>
            <pc:sldMk cId="131284445" sldId="687"/>
            <ac:spMk id="7" creationId="{8316CA6B-10BA-438F-8B74-02186E49A868}"/>
          </ac:spMkLst>
        </pc:spChg>
      </pc:sldChg>
      <pc:sldChg chg="addSp delSp modSp mod">
        <pc:chgData name="CUMMINS, TADGH" userId="4f36f96b-8b9b-4b9e-aed0-6e2eef7563e2" providerId="ADAL" clId="{AE4CE533-7083-438D-9DA7-91ABBDC6C1AD}" dt="2022-09-06T15:38:56.666" v="1499" actId="20577"/>
        <pc:sldMkLst>
          <pc:docMk/>
          <pc:sldMk cId="960023175" sldId="688"/>
        </pc:sldMkLst>
        <pc:spChg chg="mod">
          <ac:chgData name="CUMMINS, TADGH" userId="4f36f96b-8b9b-4b9e-aed0-6e2eef7563e2" providerId="ADAL" clId="{AE4CE533-7083-438D-9DA7-91ABBDC6C1AD}" dt="2022-09-06T15:38:56.666" v="1499" actId="20577"/>
          <ac:spMkLst>
            <pc:docMk/>
            <pc:sldMk cId="960023175" sldId="688"/>
            <ac:spMk id="5" creationId="{8A9ADAF1-A724-4849-8FBC-A48306800313}"/>
          </ac:spMkLst>
        </pc:spChg>
        <pc:spChg chg="add mod">
          <ac:chgData name="CUMMINS, TADGH" userId="4f36f96b-8b9b-4b9e-aed0-6e2eef7563e2" providerId="ADAL" clId="{AE4CE533-7083-438D-9DA7-91ABBDC6C1AD}" dt="2022-09-06T15:37:01.837" v="1413" actId="20577"/>
          <ac:spMkLst>
            <pc:docMk/>
            <pc:sldMk cId="960023175" sldId="688"/>
            <ac:spMk id="6" creationId="{CD28CF2B-8B3A-473A-AFEA-A1F26DD257AF}"/>
          </ac:spMkLst>
        </pc:spChg>
        <pc:picChg chg="add mod">
          <ac:chgData name="CUMMINS, TADGH" userId="4f36f96b-8b9b-4b9e-aed0-6e2eef7563e2" providerId="ADAL" clId="{AE4CE533-7083-438D-9DA7-91ABBDC6C1AD}" dt="2022-09-06T15:04:09.127" v="1272" actId="14100"/>
          <ac:picMkLst>
            <pc:docMk/>
            <pc:sldMk cId="960023175" sldId="688"/>
            <ac:picMk id="7" creationId="{AB0FB38B-44B8-4ABD-957E-3CAC8C0DDCEC}"/>
          </ac:picMkLst>
        </pc:picChg>
        <pc:picChg chg="add del">
          <ac:chgData name="CUMMINS, TADGH" userId="4f36f96b-8b9b-4b9e-aed0-6e2eef7563e2" providerId="ADAL" clId="{AE4CE533-7083-438D-9DA7-91ABBDC6C1AD}" dt="2022-09-06T15:05:40.457" v="1274" actId="478"/>
          <ac:picMkLst>
            <pc:docMk/>
            <pc:sldMk cId="960023175" sldId="688"/>
            <ac:picMk id="2050" creationId="{B9ED5E96-9D5E-45D9-9A9E-CA95FE701C4A}"/>
          </ac:picMkLst>
        </pc:picChg>
      </pc:sldChg>
      <pc:sldChg chg="delSp modSp mod modAnim">
        <pc:chgData name="CUMMINS, TADGH" userId="4f36f96b-8b9b-4b9e-aed0-6e2eef7563e2" providerId="ADAL" clId="{AE4CE533-7083-438D-9DA7-91ABBDC6C1AD}" dt="2022-09-06T15:44:30.522" v="1500" actId="478"/>
        <pc:sldMkLst>
          <pc:docMk/>
          <pc:sldMk cId="1988973187" sldId="692"/>
        </pc:sldMkLst>
        <pc:spChg chg="mod">
          <ac:chgData name="CUMMINS, TADGH" userId="4f36f96b-8b9b-4b9e-aed0-6e2eef7563e2" providerId="ADAL" clId="{AE4CE533-7083-438D-9DA7-91ABBDC6C1AD}" dt="2022-09-06T15:16:29.084" v="1312" actId="14100"/>
          <ac:spMkLst>
            <pc:docMk/>
            <pc:sldMk cId="1988973187" sldId="692"/>
            <ac:spMk id="5" creationId="{12F3A808-97C0-4981-84BB-FBB403D8C316}"/>
          </ac:spMkLst>
        </pc:spChg>
        <pc:spChg chg="mod">
          <ac:chgData name="CUMMINS, TADGH" userId="4f36f96b-8b9b-4b9e-aed0-6e2eef7563e2" providerId="ADAL" clId="{AE4CE533-7083-438D-9DA7-91ABBDC6C1AD}" dt="2022-09-06T14:06:29.233" v="629" actId="1076"/>
          <ac:spMkLst>
            <pc:docMk/>
            <pc:sldMk cId="1988973187" sldId="692"/>
            <ac:spMk id="10" creationId="{DE56DB6E-A426-467A-A611-C205A564875B}"/>
          </ac:spMkLst>
        </pc:spChg>
        <pc:picChg chg="del mod">
          <ac:chgData name="CUMMINS, TADGH" userId="4f36f96b-8b9b-4b9e-aed0-6e2eef7563e2" providerId="ADAL" clId="{AE4CE533-7083-438D-9DA7-91ABBDC6C1AD}" dt="2022-09-06T15:44:30.522" v="1500" actId="478"/>
          <ac:picMkLst>
            <pc:docMk/>
            <pc:sldMk cId="1988973187" sldId="692"/>
            <ac:picMk id="3" creationId="{F89A39D4-CEFE-4078-BDE3-26B6F53FDE4F}"/>
          </ac:picMkLst>
        </pc:picChg>
      </pc:sldChg>
      <pc:sldChg chg="addSp delSp modSp mod">
        <pc:chgData name="CUMMINS, TADGH" userId="4f36f96b-8b9b-4b9e-aed0-6e2eef7563e2" providerId="ADAL" clId="{AE4CE533-7083-438D-9DA7-91ABBDC6C1AD}" dt="2022-09-06T15:18:16.588" v="1392" actId="20577"/>
        <pc:sldMkLst>
          <pc:docMk/>
          <pc:sldMk cId="2959863033" sldId="693"/>
        </pc:sldMkLst>
        <pc:spChg chg="add mod">
          <ac:chgData name="CUMMINS, TADGH" userId="4f36f96b-8b9b-4b9e-aed0-6e2eef7563e2" providerId="ADAL" clId="{AE4CE533-7083-438D-9DA7-91ABBDC6C1AD}" dt="2022-09-06T12:10:15.463" v="32" actId="20577"/>
          <ac:spMkLst>
            <pc:docMk/>
            <pc:sldMk cId="2959863033" sldId="693"/>
            <ac:spMk id="3" creationId="{2248FB2A-970C-41E3-8AE5-9EFFF1842C12}"/>
          </ac:spMkLst>
        </pc:spChg>
        <pc:spChg chg="add del mod">
          <ac:chgData name="CUMMINS, TADGH" userId="4f36f96b-8b9b-4b9e-aed0-6e2eef7563e2" providerId="ADAL" clId="{AE4CE533-7083-438D-9DA7-91ABBDC6C1AD}" dt="2022-09-06T12:25:03.867" v="256" actId="21"/>
          <ac:spMkLst>
            <pc:docMk/>
            <pc:sldMk cId="2959863033" sldId="693"/>
            <ac:spMk id="5" creationId="{D585F6DF-1944-4A79-8240-1A2EF0C8D4FB}"/>
          </ac:spMkLst>
        </pc:spChg>
        <pc:spChg chg="add mod">
          <ac:chgData name="CUMMINS, TADGH" userId="4f36f96b-8b9b-4b9e-aed0-6e2eef7563e2" providerId="ADAL" clId="{AE4CE533-7083-438D-9DA7-91ABBDC6C1AD}" dt="2022-09-06T15:18:16.588" v="1392" actId="20577"/>
          <ac:spMkLst>
            <pc:docMk/>
            <pc:sldMk cId="2959863033" sldId="693"/>
            <ac:spMk id="6" creationId="{84EC46FE-676F-42A9-9A86-426E2581E319}"/>
          </ac:spMkLst>
        </pc:spChg>
      </pc:sldChg>
      <pc:sldChg chg="addSp delSp modSp add mod setBg">
        <pc:chgData name="CUMMINS, TADGH" userId="4f36f96b-8b9b-4b9e-aed0-6e2eef7563e2" providerId="ADAL" clId="{AE4CE533-7083-438D-9DA7-91ABBDC6C1AD}" dt="2022-09-06T15:46:47.610" v="1502" actId="26606"/>
        <pc:sldMkLst>
          <pc:docMk/>
          <pc:sldMk cId="1172188707" sldId="694"/>
        </pc:sldMkLst>
        <pc:spChg chg="mod">
          <ac:chgData name="CUMMINS, TADGH" userId="4f36f96b-8b9b-4b9e-aed0-6e2eef7563e2" providerId="ADAL" clId="{AE4CE533-7083-438D-9DA7-91ABBDC6C1AD}" dt="2022-09-06T15:46:47.610" v="1502" actId="26606"/>
          <ac:spMkLst>
            <pc:docMk/>
            <pc:sldMk cId="1172188707" sldId="694"/>
            <ac:spMk id="3" creationId="{2248FB2A-970C-41E3-8AE5-9EFFF1842C12}"/>
          </ac:spMkLst>
        </pc:spChg>
        <pc:spChg chg="mod ord">
          <ac:chgData name="CUMMINS, TADGH" userId="4f36f96b-8b9b-4b9e-aed0-6e2eef7563e2" providerId="ADAL" clId="{AE4CE533-7083-438D-9DA7-91ABBDC6C1AD}" dt="2022-09-06T15:46:47.610" v="1502" actId="26606"/>
          <ac:spMkLst>
            <pc:docMk/>
            <pc:sldMk cId="1172188707" sldId="694"/>
            <ac:spMk id="4" creationId="{E6B4A8BE-88C2-4131-A9E0-4F9AF027A9C8}"/>
          </ac:spMkLst>
        </pc:spChg>
        <pc:spChg chg="add mod">
          <ac:chgData name="CUMMINS, TADGH" userId="4f36f96b-8b9b-4b9e-aed0-6e2eef7563e2" providerId="ADAL" clId="{AE4CE533-7083-438D-9DA7-91ABBDC6C1AD}" dt="2022-09-06T15:46:47.610" v="1502" actId="26606"/>
          <ac:spMkLst>
            <pc:docMk/>
            <pc:sldMk cId="1172188707" sldId="694"/>
            <ac:spMk id="5" creationId="{7978379D-EF5A-429F-9A45-44B6D86907BE}"/>
          </ac:spMkLst>
        </pc:spChg>
        <pc:picChg chg="add del">
          <ac:chgData name="CUMMINS, TADGH" userId="4f36f96b-8b9b-4b9e-aed0-6e2eef7563e2" providerId="ADAL" clId="{AE4CE533-7083-438D-9DA7-91ABBDC6C1AD}" dt="2022-09-06T15:46:47.610" v="1502" actId="26606"/>
          <ac:picMkLst>
            <pc:docMk/>
            <pc:sldMk cId="1172188707" sldId="694"/>
            <ac:picMk id="7" creationId="{5B03F7CD-ACA5-7F38-5E0D-B1FAAE4A2DCB}"/>
          </ac:picMkLst>
        </pc:picChg>
        <pc:cxnChg chg="add del">
          <ac:chgData name="CUMMINS, TADGH" userId="4f36f96b-8b9b-4b9e-aed0-6e2eef7563e2" providerId="ADAL" clId="{AE4CE533-7083-438D-9DA7-91ABBDC6C1AD}" dt="2022-09-06T15:46:47.610" v="1502" actId="26606"/>
          <ac:cxnSpMkLst>
            <pc:docMk/>
            <pc:sldMk cId="1172188707" sldId="694"/>
            <ac:cxnSpMk id="11" creationId="{A7F400EE-A8A5-48AF-B4D6-291B52C6F0B0}"/>
          </ac:cxnSpMkLst>
        </pc:cxnChg>
      </pc:sldChg>
      <pc:sldChg chg="modSp add del mod">
        <pc:chgData name="CUMMINS, TADGH" userId="4f36f96b-8b9b-4b9e-aed0-6e2eef7563e2" providerId="ADAL" clId="{AE4CE533-7083-438D-9DA7-91ABBDC6C1AD}" dt="2022-09-06T12:35:17.797" v="596" actId="47"/>
        <pc:sldMkLst>
          <pc:docMk/>
          <pc:sldMk cId="931385270" sldId="695"/>
        </pc:sldMkLst>
        <pc:spChg chg="mod">
          <ac:chgData name="CUMMINS, TADGH" userId="4f36f96b-8b9b-4b9e-aed0-6e2eef7563e2" providerId="ADAL" clId="{AE4CE533-7083-438D-9DA7-91ABBDC6C1AD}" dt="2022-09-06T12:33:32.041" v="592" actId="20577"/>
          <ac:spMkLst>
            <pc:docMk/>
            <pc:sldMk cId="931385270" sldId="695"/>
            <ac:spMk id="3" creationId="{2248FB2A-970C-41E3-8AE5-9EFFF1842C12}"/>
          </ac:spMkLst>
        </pc:spChg>
      </pc:sldChg>
    </pc:docChg>
  </pc:docChgLst>
  <pc:docChgLst>
    <pc:chgData name="CUMMINS, TADGH" userId="4f36f96b-8b9b-4b9e-aed0-6e2eef7563e2" providerId="ADAL" clId="{D55D2A86-74A4-41D4-B865-FBAF91C3D2AC}"/>
    <pc:docChg chg="undo redo custSel delSld modSld">
      <pc:chgData name="CUMMINS, TADGH" userId="4f36f96b-8b9b-4b9e-aed0-6e2eef7563e2" providerId="ADAL" clId="{D55D2A86-74A4-41D4-B865-FBAF91C3D2AC}" dt="2022-07-05T17:25:32.639" v="463" actId="20577"/>
      <pc:docMkLst>
        <pc:docMk/>
      </pc:docMkLst>
      <pc:sldChg chg="del">
        <pc:chgData name="CUMMINS, TADGH" userId="4f36f96b-8b9b-4b9e-aed0-6e2eef7563e2" providerId="ADAL" clId="{D55D2A86-74A4-41D4-B865-FBAF91C3D2AC}" dt="2022-07-05T16:33:42.407" v="1" actId="47"/>
        <pc:sldMkLst>
          <pc:docMk/>
          <pc:sldMk cId="0" sldId="260"/>
        </pc:sldMkLst>
      </pc:sldChg>
      <pc:sldChg chg="addSp delSp modSp mod">
        <pc:chgData name="CUMMINS, TADGH" userId="4f36f96b-8b9b-4b9e-aed0-6e2eef7563e2" providerId="ADAL" clId="{D55D2A86-74A4-41D4-B865-FBAF91C3D2AC}" dt="2022-07-05T17:25:32.639" v="463" actId="20577"/>
        <pc:sldMkLst>
          <pc:docMk/>
          <pc:sldMk cId="0" sldId="261"/>
        </pc:sldMkLst>
        <pc:spChg chg="del">
          <ac:chgData name="CUMMINS, TADGH" userId="4f36f96b-8b9b-4b9e-aed0-6e2eef7563e2" providerId="ADAL" clId="{D55D2A86-74A4-41D4-B865-FBAF91C3D2AC}" dt="2022-07-05T16:33:51.133" v="2" actId="478"/>
          <ac:spMkLst>
            <pc:docMk/>
            <pc:sldMk cId="0" sldId="261"/>
            <ac:spMk id="2" creationId="{00000000-0000-0000-0000-000000000000}"/>
          </ac:spMkLst>
        </pc:spChg>
        <pc:spChg chg="del">
          <ac:chgData name="CUMMINS, TADGH" userId="4f36f96b-8b9b-4b9e-aed0-6e2eef7563e2" providerId="ADAL" clId="{D55D2A86-74A4-41D4-B865-FBAF91C3D2AC}" dt="2022-07-05T16:33:57.052" v="4" actId="478"/>
          <ac:spMkLst>
            <pc:docMk/>
            <pc:sldMk cId="0" sldId="261"/>
            <ac:spMk id="3" creationId="{00000000-0000-0000-0000-000000000000}"/>
          </ac:spMkLst>
        </pc:spChg>
        <pc:spChg chg="del">
          <ac:chgData name="CUMMINS, TADGH" userId="4f36f96b-8b9b-4b9e-aed0-6e2eef7563e2" providerId="ADAL" clId="{D55D2A86-74A4-41D4-B865-FBAF91C3D2AC}" dt="2022-07-05T16:33:36.761" v="0" actId="478"/>
          <ac:spMkLst>
            <pc:docMk/>
            <pc:sldMk cId="0" sldId="261"/>
            <ac:spMk id="5" creationId="{7A234F4C-2D39-50A2-4D2F-BDFC4F652B5E}"/>
          </ac:spMkLst>
        </pc:spChg>
        <pc:spChg chg="add del mod">
          <ac:chgData name="CUMMINS, TADGH" userId="4f36f96b-8b9b-4b9e-aed0-6e2eef7563e2" providerId="ADAL" clId="{D55D2A86-74A4-41D4-B865-FBAF91C3D2AC}" dt="2022-07-05T16:33:55.344" v="3" actId="478"/>
          <ac:spMkLst>
            <pc:docMk/>
            <pc:sldMk cId="0" sldId="261"/>
            <ac:spMk id="7" creationId="{D630878C-E50D-4CBC-9AEE-5EBCE97C87E2}"/>
          </ac:spMkLst>
        </pc:spChg>
        <pc:spChg chg="add del mod">
          <ac:chgData name="CUMMINS, TADGH" userId="4f36f96b-8b9b-4b9e-aed0-6e2eef7563e2" providerId="ADAL" clId="{D55D2A86-74A4-41D4-B865-FBAF91C3D2AC}" dt="2022-07-05T16:34:03.566" v="5" actId="478"/>
          <ac:spMkLst>
            <pc:docMk/>
            <pc:sldMk cId="0" sldId="261"/>
            <ac:spMk id="9" creationId="{AF39E5BC-8375-42FD-9BEB-D4DFE725E42F}"/>
          </ac:spMkLst>
        </pc:spChg>
        <pc:spChg chg="add mod">
          <ac:chgData name="CUMMINS, TADGH" userId="4f36f96b-8b9b-4b9e-aed0-6e2eef7563e2" providerId="ADAL" clId="{D55D2A86-74A4-41D4-B865-FBAF91C3D2AC}" dt="2022-07-05T17:25:32.639" v="463" actId="20577"/>
          <ac:spMkLst>
            <pc:docMk/>
            <pc:sldMk cId="0" sldId="261"/>
            <ac:spMk id="10" creationId="{DF2819ED-92C1-4BD8-9785-6E8BC9C2371C}"/>
          </ac:spMkLst>
        </pc:spChg>
        <pc:spChg chg="add mod">
          <ac:chgData name="CUMMINS, TADGH" userId="4f36f96b-8b9b-4b9e-aed0-6e2eef7563e2" providerId="ADAL" clId="{D55D2A86-74A4-41D4-B865-FBAF91C3D2AC}" dt="2022-07-05T17:23:30.534" v="450" actId="1076"/>
          <ac:spMkLst>
            <pc:docMk/>
            <pc:sldMk cId="0" sldId="261"/>
            <ac:spMk id="13" creationId="{A6AAC473-A2C5-4614-9E9B-EF772FD225BE}"/>
          </ac:spMkLst>
        </pc:spChg>
        <pc:spChg chg="add del mod">
          <ac:chgData name="CUMMINS, TADGH" userId="4f36f96b-8b9b-4b9e-aed0-6e2eef7563e2" providerId="ADAL" clId="{D55D2A86-74A4-41D4-B865-FBAF91C3D2AC}" dt="2022-07-05T16:47:43.681" v="227" actId="478"/>
          <ac:spMkLst>
            <pc:docMk/>
            <pc:sldMk cId="0" sldId="261"/>
            <ac:spMk id="14" creationId="{449D0EC4-B660-4571-B99E-2B12B903812A}"/>
          </ac:spMkLst>
        </pc:spChg>
        <pc:spChg chg="add del mod">
          <ac:chgData name="CUMMINS, TADGH" userId="4f36f96b-8b9b-4b9e-aed0-6e2eef7563e2" providerId="ADAL" clId="{D55D2A86-74A4-41D4-B865-FBAF91C3D2AC}" dt="2022-07-05T16:48:30.510" v="231" actId="478"/>
          <ac:spMkLst>
            <pc:docMk/>
            <pc:sldMk cId="0" sldId="261"/>
            <ac:spMk id="15" creationId="{3560074C-117B-45B5-BA63-0A710FDD5D77}"/>
          </ac:spMkLst>
        </pc:spChg>
        <pc:spChg chg="add del mod">
          <ac:chgData name="CUMMINS, TADGH" userId="4f36f96b-8b9b-4b9e-aed0-6e2eef7563e2" providerId="ADAL" clId="{D55D2A86-74A4-41D4-B865-FBAF91C3D2AC}" dt="2022-07-05T16:49:03.424" v="237" actId="478"/>
          <ac:spMkLst>
            <pc:docMk/>
            <pc:sldMk cId="0" sldId="261"/>
            <ac:spMk id="16" creationId="{5B3EAEC1-19F9-475F-8606-7FE5816F8BE1}"/>
          </ac:spMkLst>
        </pc:spChg>
        <pc:spChg chg="add mod">
          <ac:chgData name="CUMMINS, TADGH" userId="4f36f96b-8b9b-4b9e-aed0-6e2eef7563e2" providerId="ADAL" clId="{D55D2A86-74A4-41D4-B865-FBAF91C3D2AC}" dt="2022-07-05T17:23:40.762" v="455" actId="1076"/>
          <ac:spMkLst>
            <pc:docMk/>
            <pc:sldMk cId="0" sldId="261"/>
            <ac:spMk id="17" creationId="{B58B966B-DF32-427E-8FCE-0C47A8FEAA81}"/>
          </ac:spMkLst>
        </pc:spChg>
        <pc:spChg chg="add del mod">
          <ac:chgData name="CUMMINS, TADGH" userId="4f36f96b-8b9b-4b9e-aed0-6e2eef7563e2" providerId="ADAL" clId="{D55D2A86-74A4-41D4-B865-FBAF91C3D2AC}" dt="2022-07-05T17:22:13.399" v="432" actId="478"/>
          <ac:spMkLst>
            <pc:docMk/>
            <pc:sldMk cId="0" sldId="261"/>
            <ac:spMk id="18" creationId="{4D474533-93E1-4556-8FD3-C5E368E3147A}"/>
          </ac:spMkLst>
        </pc:spChg>
        <pc:spChg chg="add mod">
          <ac:chgData name="CUMMINS, TADGH" userId="4f36f96b-8b9b-4b9e-aed0-6e2eef7563e2" providerId="ADAL" clId="{D55D2A86-74A4-41D4-B865-FBAF91C3D2AC}" dt="2022-07-05T17:23:34.455" v="452" actId="1076"/>
          <ac:spMkLst>
            <pc:docMk/>
            <pc:sldMk cId="0" sldId="261"/>
            <ac:spMk id="22" creationId="{7D8DC0C3-6217-4B96-BAF5-53077DB10A03}"/>
          </ac:spMkLst>
        </pc:spChg>
        <pc:graphicFrameChg chg="add mod">
          <ac:chgData name="CUMMINS, TADGH" userId="4f36f96b-8b9b-4b9e-aed0-6e2eef7563e2" providerId="ADAL" clId="{D55D2A86-74A4-41D4-B865-FBAF91C3D2AC}" dt="2022-07-05T17:21:49.248" v="422"/>
          <ac:graphicFrameMkLst>
            <pc:docMk/>
            <pc:sldMk cId="0" sldId="261"/>
            <ac:graphicFrameMk id="19" creationId="{BBA1902B-F5AB-4AB5-A7F0-36D51A7657AA}"/>
          </ac:graphicFrameMkLst>
        </pc:graphicFrameChg>
        <pc:graphicFrameChg chg="add mod">
          <ac:chgData name="CUMMINS, TADGH" userId="4f36f96b-8b9b-4b9e-aed0-6e2eef7563e2" providerId="ADAL" clId="{D55D2A86-74A4-41D4-B865-FBAF91C3D2AC}" dt="2022-07-05T17:21:53.035" v="425"/>
          <ac:graphicFrameMkLst>
            <pc:docMk/>
            <pc:sldMk cId="0" sldId="261"/>
            <ac:graphicFrameMk id="20" creationId="{BBA1902B-F5AB-4AB5-A7F0-36D51A7657AA}"/>
          </ac:graphicFrameMkLst>
        </pc:graphicFrameChg>
        <pc:picChg chg="add mod">
          <ac:chgData name="CUMMINS, TADGH" userId="4f36f96b-8b9b-4b9e-aed0-6e2eef7563e2" providerId="ADAL" clId="{D55D2A86-74A4-41D4-B865-FBAF91C3D2AC}" dt="2022-07-05T17:24:39.682" v="461" actId="1076"/>
          <ac:picMkLst>
            <pc:docMk/>
            <pc:sldMk cId="0" sldId="261"/>
            <ac:picMk id="11" creationId="{A0A18D6A-8CC3-47F0-8E5A-A61D6954A8C1}"/>
          </ac:picMkLst>
        </pc:picChg>
        <pc:picChg chg="add mod">
          <ac:chgData name="CUMMINS, TADGH" userId="4f36f96b-8b9b-4b9e-aed0-6e2eef7563e2" providerId="ADAL" clId="{D55D2A86-74A4-41D4-B865-FBAF91C3D2AC}" dt="2022-07-05T17:24:33.199" v="459" actId="1076"/>
          <ac:picMkLst>
            <pc:docMk/>
            <pc:sldMk cId="0" sldId="261"/>
            <ac:picMk id="12" creationId="{934E4C7D-AB5E-4DC7-AA46-5C8A96D05297}"/>
          </ac:picMkLst>
        </pc:picChg>
        <pc:picChg chg="add mod">
          <ac:chgData name="CUMMINS, TADGH" userId="4f36f96b-8b9b-4b9e-aed0-6e2eef7563e2" providerId="ADAL" clId="{D55D2A86-74A4-41D4-B865-FBAF91C3D2AC}" dt="2022-07-05T17:24:35.935" v="460" actId="1076"/>
          <ac:picMkLst>
            <pc:docMk/>
            <pc:sldMk cId="0" sldId="261"/>
            <ac:picMk id="21" creationId="{818EC780-5D5F-4CF4-9E3D-4E30F2CE4712}"/>
          </ac:picMkLst>
        </pc:picChg>
      </pc:sldChg>
    </pc:docChg>
  </pc:docChgLst>
  <pc:docChgLst>
    <pc:chgData name="CUMMINS, TADGH" userId="4f36f96b-8b9b-4b9e-aed0-6e2eef7563e2" providerId="ADAL" clId="{804A083D-3424-4903-8E99-128E38F0DB2D}"/>
    <pc:docChg chg="undo custSel addSld delSld modSld sldOrd modMainMaster">
      <pc:chgData name="CUMMINS, TADGH" userId="4f36f96b-8b9b-4b9e-aed0-6e2eef7563e2" providerId="ADAL" clId="{804A083D-3424-4903-8E99-128E38F0DB2D}" dt="2022-09-22T08:24:55.020" v="3722" actId="20577"/>
      <pc:docMkLst>
        <pc:docMk/>
      </pc:docMkLst>
      <pc:sldChg chg="addSp modSp mod">
        <pc:chgData name="CUMMINS, TADGH" userId="4f36f96b-8b9b-4b9e-aed0-6e2eef7563e2" providerId="ADAL" clId="{804A083D-3424-4903-8E99-128E38F0DB2D}" dt="2022-09-20T17:04:36.295" v="3602" actId="167"/>
        <pc:sldMkLst>
          <pc:docMk/>
          <pc:sldMk cId="1527499484" sldId="282"/>
        </pc:sldMkLst>
        <pc:spChg chg="add mod ord">
          <ac:chgData name="CUMMINS, TADGH" userId="4f36f96b-8b9b-4b9e-aed0-6e2eef7563e2" providerId="ADAL" clId="{804A083D-3424-4903-8E99-128E38F0DB2D}" dt="2022-09-20T17:04:36.295" v="3602" actId="167"/>
          <ac:spMkLst>
            <pc:docMk/>
            <pc:sldMk cId="1527499484" sldId="282"/>
            <ac:spMk id="2" creationId="{895A72D5-B4F8-4D27-81F4-7ED273F25A34}"/>
          </ac:spMkLst>
        </pc:spChg>
        <pc:spChg chg="mod">
          <ac:chgData name="CUMMINS, TADGH" userId="4f36f96b-8b9b-4b9e-aed0-6e2eef7563e2" providerId="ADAL" clId="{804A083D-3424-4903-8E99-128E38F0DB2D}" dt="2022-09-20T16:26:00.386" v="3574" actId="113"/>
          <ac:spMkLst>
            <pc:docMk/>
            <pc:sldMk cId="1527499484" sldId="282"/>
            <ac:spMk id="13" creationId="{6CE56B7E-23F3-4196-B088-4C6DEB55E7BE}"/>
          </ac:spMkLst>
        </pc:spChg>
      </pc:sldChg>
      <pc:sldChg chg="addSp modSp mod">
        <pc:chgData name="CUMMINS, TADGH" userId="4f36f96b-8b9b-4b9e-aed0-6e2eef7563e2" providerId="ADAL" clId="{804A083D-3424-4903-8E99-128E38F0DB2D}" dt="2022-09-20T18:06:59.902" v="3665" actId="167"/>
        <pc:sldMkLst>
          <pc:docMk/>
          <pc:sldMk cId="2721485373" sldId="681"/>
        </pc:sldMkLst>
        <pc:spChg chg="add mod ord">
          <ac:chgData name="CUMMINS, TADGH" userId="4f36f96b-8b9b-4b9e-aed0-6e2eef7563e2" providerId="ADAL" clId="{804A083D-3424-4903-8E99-128E38F0DB2D}" dt="2022-09-20T18:06:59.902" v="3665" actId="167"/>
          <ac:spMkLst>
            <pc:docMk/>
            <pc:sldMk cId="2721485373" sldId="681"/>
            <ac:spMk id="5" creationId="{14F1551B-2BDA-4811-8116-751EA5C87790}"/>
          </ac:spMkLst>
        </pc:spChg>
      </pc:sldChg>
      <pc:sldChg chg="addSp delSp modSp mod setBg">
        <pc:chgData name="CUMMINS, TADGH" userId="4f36f96b-8b9b-4b9e-aed0-6e2eef7563e2" providerId="ADAL" clId="{804A083D-3424-4903-8E99-128E38F0DB2D}" dt="2022-09-22T08:24:55.020" v="3722" actId="20577"/>
        <pc:sldMkLst>
          <pc:docMk/>
          <pc:sldMk cId="960023175" sldId="688"/>
        </pc:sldMkLst>
        <pc:spChg chg="mod ord">
          <ac:chgData name="CUMMINS, TADGH" userId="4f36f96b-8b9b-4b9e-aed0-6e2eef7563e2" providerId="ADAL" clId="{804A083D-3424-4903-8E99-128E38F0DB2D}" dt="2022-09-22T08:23:00.851" v="3709" actId="26606"/>
          <ac:spMkLst>
            <pc:docMk/>
            <pc:sldMk cId="960023175" sldId="688"/>
            <ac:spMk id="4" creationId="{8127A9F1-58E5-4AD3-8CBD-00CC20668C41}"/>
          </ac:spMkLst>
        </pc:spChg>
        <pc:spChg chg="mod ord">
          <ac:chgData name="CUMMINS, TADGH" userId="4f36f96b-8b9b-4b9e-aed0-6e2eef7563e2" providerId="ADAL" clId="{804A083D-3424-4903-8E99-128E38F0DB2D}" dt="2022-09-22T08:24:55.020" v="3722" actId="20577"/>
          <ac:spMkLst>
            <pc:docMk/>
            <pc:sldMk cId="960023175" sldId="688"/>
            <ac:spMk id="5" creationId="{8A9ADAF1-A724-4849-8FBC-A48306800313}"/>
          </ac:spMkLst>
        </pc:spChg>
        <pc:spChg chg="mod">
          <ac:chgData name="CUMMINS, TADGH" userId="4f36f96b-8b9b-4b9e-aed0-6e2eef7563e2" providerId="ADAL" clId="{804A083D-3424-4903-8E99-128E38F0DB2D}" dt="2022-09-22T08:24:04.028" v="3712" actId="1076"/>
          <ac:spMkLst>
            <pc:docMk/>
            <pc:sldMk cId="960023175" sldId="688"/>
            <ac:spMk id="6" creationId="{CD28CF2B-8B3A-473A-AFEA-A1F26DD257AF}"/>
          </ac:spMkLst>
        </pc:spChg>
        <pc:spChg chg="add">
          <ac:chgData name="CUMMINS, TADGH" userId="4f36f96b-8b9b-4b9e-aed0-6e2eef7563e2" providerId="ADAL" clId="{804A083D-3424-4903-8E99-128E38F0DB2D}" dt="2022-09-22T08:23:00.851" v="3709" actId="26606"/>
          <ac:spMkLst>
            <pc:docMk/>
            <pc:sldMk cId="960023175" sldId="688"/>
            <ac:spMk id="1033" creationId="{2172A0AC-3DCE-4672-BCAF-28FEF91F6020}"/>
          </ac:spMkLst>
        </pc:spChg>
        <pc:spChg chg="add">
          <ac:chgData name="CUMMINS, TADGH" userId="4f36f96b-8b9b-4b9e-aed0-6e2eef7563e2" providerId="ADAL" clId="{804A083D-3424-4903-8E99-128E38F0DB2D}" dt="2022-09-22T08:23:00.851" v="3709" actId="26606"/>
          <ac:spMkLst>
            <pc:docMk/>
            <pc:sldMk cId="960023175" sldId="688"/>
            <ac:spMk id="1035" creationId="{AE6F1C77-EDC9-4C5F-8C1C-62DD46BDA3C3}"/>
          </ac:spMkLst>
        </pc:spChg>
        <pc:picChg chg="del mod">
          <ac:chgData name="CUMMINS, TADGH" userId="4f36f96b-8b9b-4b9e-aed0-6e2eef7563e2" providerId="ADAL" clId="{804A083D-3424-4903-8E99-128E38F0DB2D}" dt="2022-09-22T08:22:19.531" v="3701" actId="478"/>
          <ac:picMkLst>
            <pc:docMk/>
            <pc:sldMk cId="960023175" sldId="688"/>
            <ac:picMk id="7" creationId="{AB0FB38B-44B8-4ABD-957E-3CAC8C0DDCEC}"/>
          </ac:picMkLst>
        </pc:picChg>
        <pc:picChg chg="add mod">
          <ac:chgData name="CUMMINS, TADGH" userId="4f36f96b-8b9b-4b9e-aed0-6e2eef7563e2" providerId="ADAL" clId="{804A083D-3424-4903-8E99-128E38F0DB2D}" dt="2022-09-22T08:24:13.005" v="3715" actId="1076"/>
          <ac:picMkLst>
            <pc:docMk/>
            <pc:sldMk cId="960023175" sldId="688"/>
            <ac:picMk id="1026" creationId="{9D08651D-3605-4A8C-80AF-C2CCDE76F9E0}"/>
          </ac:picMkLst>
        </pc:picChg>
        <pc:picChg chg="add mod">
          <ac:chgData name="CUMMINS, TADGH" userId="4f36f96b-8b9b-4b9e-aed0-6e2eef7563e2" providerId="ADAL" clId="{804A083D-3424-4903-8E99-128E38F0DB2D}" dt="2022-09-22T08:23:00.851" v="3709" actId="26606"/>
          <ac:picMkLst>
            <pc:docMk/>
            <pc:sldMk cId="960023175" sldId="688"/>
            <ac:picMk id="1028" creationId="{A1339350-F5D7-4E32-916F-67B4B5237E31}"/>
          </ac:picMkLst>
        </pc:picChg>
      </pc:sldChg>
      <pc:sldChg chg="modSp">
        <pc:chgData name="CUMMINS, TADGH" userId="4f36f96b-8b9b-4b9e-aed0-6e2eef7563e2" providerId="ADAL" clId="{804A083D-3424-4903-8E99-128E38F0DB2D}" dt="2022-09-22T08:15:16.878" v="3689" actId="113"/>
        <pc:sldMkLst>
          <pc:docMk/>
          <pc:sldMk cId="1988973187" sldId="692"/>
        </pc:sldMkLst>
        <pc:spChg chg="mod">
          <ac:chgData name="CUMMINS, TADGH" userId="4f36f96b-8b9b-4b9e-aed0-6e2eef7563e2" providerId="ADAL" clId="{804A083D-3424-4903-8E99-128E38F0DB2D}" dt="2022-09-22T08:15:16.878" v="3689" actId="113"/>
          <ac:spMkLst>
            <pc:docMk/>
            <pc:sldMk cId="1988973187" sldId="692"/>
            <ac:spMk id="10" creationId="{DE56DB6E-A426-467A-A611-C205A564875B}"/>
          </ac:spMkLst>
        </pc:spChg>
      </pc:sldChg>
      <pc:sldChg chg="modSp mod">
        <pc:chgData name="CUMMINS, TADGH" userId="4f36f96b-8b9b-4b9e-aed0-6e2eef7563e2" providerId="ADAL" clId="{804A083D-3424-4903-8E99-128E38F0DB2D}" dt="2022-09-20T17:59:37.328" v="3605" actId="20577"/>
        <pc:sldMkLst>
          <pc:docMk/>
          <pc:sldMk cId="2959863033" sldId="693"/>
        </pc:sldMkLst>
        <pc:spChg chg="mod">
          <ac:chgData name="CUMMINS, TADGH" userId="4f36f96b-8b9b-4b9e-aed0-6e2eef7563e2" providerId="ADAL" clId="{804A083D-3424-4903-8E99-128E38F0DB2D}" dt="2022-09-20T17:59:37.328" v="3605" actId="20577"/>
          <ac:spMkLst>
            <pc:docMk/>
            <pc:sldMk cId="2959863033" sldId="693"/>
            <ac:spMk id="6" creationId="{84EC46FE-676F-42A9-9A86-426E2581E319}"/>
          </ac:spMkLst>
        </pc:spChg>
      </pc:sldChg>
      <pc:sldChg chg="addSp delSp modSp mod">
        <pc:chgData name="CUMMINS, TADGH" userId="4f36f96b-8b9b-4b9e-aed0-6e2eef7563e2" providerId="ADAL" clId="{804A083D-3424-4903-8E99-128E38F0DB2D}" dt="2022-09-20T11:11:21.983" v="2754" actId="1076"/>
        <pc:sldMkLst>
          <pc:docMk/>
          <pc:sldMk cId="1172188707" sldId="694"/>
        </pc:sldMkLst>
        <pc:spChg chg="mod">
          <ac:chgData name="CUMMINS, TADGH" userId="4f36f96b-8b9b-4b9e-aed0-6e2eef7563e2" providerId="ADAL" clId="{804A083D-3424-4903-8E99-128E38F0DB2D}" dt="2022-09-20T11:10:55.445" v="2747" actId="1076"/>
          <ac:spMkLst>
            <pc:docMk/>
            <pc:sldMk cId="1172188707" sldId="694"/>
            <ac:spMk id="5" creationId="{7978379D-EF5A-429F-9A45-44B6D86907BE}"/>
          </ac:spMkLst>
        </pc:spChg>
        <pc:graphicFrameChg chg="add del mod">
          <ac:chgData name="CUMMINS, TADGH" userId="4f36f96b-8b9b-4b9e-aed0-6e2eef7563e2" providerId="ADAL" clId="{804A083D-3424-4903-8E99-128E38F0DB2D}" dt="2022-09-20T11:10:33.330" v="2741"/>
          <ac:graphicFrameMkLst>
            <pc:docMk/>
            <pc:sldMk cId="1172188707" sldId="694"/>
            <ac:graphicFrameMk id="2" creationId="{0AD92C8B-FCEC-43EF-ACB2-DFB7C8741CBF}"/>
          </ac:graphicFrameMkLst>
        </pc:graphicFrameChg>
        <pc:picChg chg="add mod modCrop">
          <ac:chgData name="CUMMINS, TADGH" userId="4f36f96b-8b9b-4b9e-aed0-6e2eef7563e2" providerId="ADAL" clId="{804A083D-3424-4903-8E99-128E38F0DB2D}" dt="2022-09-20T11:11:21.983" v="2754" actId="1076"/>
          <ac:picMkLst>
            <pc:docMk/>
            <pc:sldMk cId="1172188707" sldId="694"/>
            <ac:picMk id="6" creationId="{542C5A55-0BDB-4EE9-B14C-A315E605F0E9}"/>
          </ac:picMkLst>
        </pc:picChg>
      </pc:sldChg>
      <pc:sldChg chg="addSp modSp mod">
        <pc:chgData name="CUMMINS, TADGH" userId="4f36f96b-8b9b-4b9e-aed0-6e2eef7563e2" providerId="ADAL" clId="{804A083D-3424-4903-8E99-128E38F0DB2D}" dt="2022-09-20T11:38:24.235" v="3500" actId="20577"/>
        <pc:sldMkLst>
          <pc:docMk/>
          <pc:sldMk cId="2954483196" sldId="695"/>
        </pc:sldMkLst>
        <pc:spChg chg="mod">
          <ac:chgData name="CUMMINS, TADGH" userId="4f36f96b-8b9b-4b9e-aed0-6e2eef7563e2" providerId="ADAL" clId="{804A083D-3424-4903-8E99-128E38F0DB2D}" dt="2022-09-20T11:34:06.314" v="3302" actId="1076"/>
          <ac:spMkLst>
            <pc:docMk/>
            <pc:sldMk cId="2954483196" sldId="695"/>
            <ac:spMk id="6" creationId="{BE13D8A4-F678-4533-95B2-5729017CDF57}"/>
          </ac:spMkLst>
        </pc:spChg>
        <pc:spChg chg="add mod">
          <ac:chgData name="CUMMINS, TADGH" userId="4f36f96b-8b9b-4b9e-aed0-6e2eef7563e2" providerId="ADAL" clId="{804A083D-3424-4903-8E99-128E38F0DB2D}" dt="2022-09-20T11:38:24.235" v="3500" actId="20577"/>
          <ac:spMkLst>
            <pc:docMk/>
            <pc:sldMk cId="2954483196" sldId="695"/>
            <ac:spMk id="7" creationId="{5D48E673-BBA9-44CF-9BD4-825721191661}"/>
          </ac:spMkLst>
        </pc:spChg>
        <pc:picChg chg="mod ord">
          <ac:chgData name="CUMMINS, TADGH" userId="4f36f96b-8b9b-4b9e-aed0-6e2eef7563e2" providerId="ADAL" clId="{804A083D-3424-4903-8E99-128E38F0DB2D}" dt="2022-09-14T11:13:53.946" v="44" actId="167"/>
          <ac:picMkLst>
            <pc:docMk/>
            <pc:sldMk cId="2954483196" sldId="695"/>
            <ac:picMk id="8" creationId="{3C75B583-263F-4D2F-8DA2-E39BF18FC5AE}"/>
          </ac:picMkLst>
        </pc:picChg>
      </pc:sldChg>
      <pc:sldChg chg="addSp delSp modSp mod">
        <pc:chgData name="CUMMINS, TADGH" userId="4f36f96b-8b9b-4b9e-aed0-6e2eef7563e2" providerId="ADAL" clId="{804A083D-3424-4903-8E99-128E38F0DB2D}" dt="2022-09-20T18:00:53.654" v="3608" actId="14100"/>
        <pc:sldMkLst>
          <pc:docMk/>
          <pc:sldMk cId="826895924" sldId="696"/>
        </pc:sldMkLst>
        <pc:spChg chg="mod">
          <ac:chgData name="CUMMINS, TADGH" userId="4f36f96b-8b9b-4b9e-aed0-6e2eef7563e2" providerId="ADAL" clId="{804A083D-3424-4903-8E99-128E38F0DB2D}" dt="2022-09-20T11:21:13.376" v="2846" actId="14100"/>
          <ac:spMkLst>
            <pc:docMk/>
            <pc:sldMk cId="826895924" sldId="696"/>
            <ac:spMk id="6" creationId="{BE13D8A4-F678-4533-95B2-5729017CDF57}"/>
          </ac:spMkLst>
        </pc:spChg>
        <pc:spChg chg="add mod">
          <ac:chgData name="CUMMINS, TADGH" userId="4f36f96b-8b9b-4b9e-aed0-6e2eef7563e2" providerId="ADAL" clId="{804A083D-3424-4903-8E99-128E38F0DB2D}" dt="2022-09-20T18:00:50.734" v="3606" actId="1076"/>
          <ac:spMkLst>
            <pc:docMk/>
            <pc:sldMk cId="826895924" sldId="696"/>
            <ac:spMk id="8" creationId="{9B10BF00-EDF6-4844-8FFB-2F1E2F6B9E5D}"/>
          </ac:spMkLst>
        </pc:spChg>
        <pc:spChg chg="add mod">
          <ac:chgData name="CUMMINS, TADGH" userId="4f36f96b-8b9b-4b9e-aed0-6e2eef7563e2" providerId="ADAL" clId="{804A083D-3424-4903-8E99-128E38F0DB2D}" dt="2022-09-20T11:21:45.104" v="2858" actId="113"/>
          <ac:spMkLst>
            <pc:docMk/>
            <pc:sldMk cId="826895924" sldId="696"/>
            <ac:spMk id="13" creationId="{DC2CC3E5-5F93-4927-8154-A1CAF99ABB0B}"/>
          </ac:spMkLst>
        </pc:spChg>
        <pc:graphicFrameChg chg="add del mod">
          <ac:chgData name="CUMMINS, TADGH" userId="4f36f96b-8b9b-4b9e-aed0-6e2eef7563e2" providerId="ADAL" clId="{804A083D-3424-4903-8E99-128E38F0DB2D}" dt="2022-09-14T12:28:55.813" v="95"/>
          <ac:graphicFrameMkLst>
            <pc:docMk/>
            <pc:sldMk cId="826895924" sldId="696"/>
            <ac:graphicFrameMk id="2" creationId="{C7A094CF-BD9B-4838-9E70-D83D300B0C4C}"/>
          </ac:graphicFrameMkLst>
        </pc:graphicFrameChg>
        <pc:graphicFrameChg chg="add del mod">
          <ac:chgData name="CUMMINS, TADGH" userId="4f36f96b-8b9b-4b9e-aed0-6e2eef7563e2" providerId="ADAL" clId="{804A083D-3424-4903-8E99-128E38F0DB2D}" dt="2022-09-20T11:13:40.537" v="2789" actId="478"/>
          <ac:graphicFrameMkLst>
            <pc:docMk/>
            <pc:sldMk cId="826895924" sldId="696"/>
            <ac:graphicFrameMk id="7" creationId="{5F860434-2460-48F6-A09A-29161FF6B606}"/>
          </ac:graphicFrameMkLst>
        </pc:graphicFrameChg>
        <pc:graphicFrameChg chg="add del mod">
          <ac:chgData name="CUMMINS, TADGH" userId="4f36f96b-8b9b-4b9e-aed0-6e2eef7563e2" providerId="ADAL" clId="{804A083D-3424-4903-8E99-128E38F0DB2D}" dt="2022-09-14T12:42:29.363" v="689"/>
          <ac:graphicFrameMkLst>
            <pc:docMk/>
            <pc:sldMk cId="826895924" sldId="696"/>
            <ac:graphicFrameMk id="9" creationId="{F94AD1C4-CD85-4F39-9A1D-CBF902D3DA32}"/>
          </ac:graphicFrameMkLst>
        </pc:graphicFrameChg>
        <pc:graphicFrameChg chg="add mod">
          <ac:chgData name="CUMMINS, TADGH" userId="4f36f96b-8b9b-4b9e-aed0-6e2eef7563e2" providerId="ADAL" clId="{804A083D-3424-4903-8E99-128E38F0DB2D}" dt="2022-09-20T11:13:54.644" v="2796"/>
          <ac:graphicFrameMkLst>
            <pc:docMk/>
            <pc:sldMk cId="826895924" sldId="696"/>
            <ac:graphicFrameMk id="10" creationId="{5F860434-2460-48F6-A09A-29161FF6B606}"/>
          </ac:graphicFrameMkLst>
        </pc:graphicFrameChg>
        <pc:graphicFrameChg chg="add mod modGraphic">
          <ac:chgData name="CUMMINS, TADGH" userId="4f36f96b-8b9b-4b9e-aed0-6e2eef7563e2" providerId="ADAL" clId="{804A083D-3424-4903-8E99-128E38F0DB2D}" dt="2022-09-20T11:21:35.480" v="2854" actId="1076"/>
          <ac:graphicFrameMkLst>
            <pc:docMk/>
            <pc:sldMk cId="826895924" sldId="696"/>
            <ac:graphicFrameMk id="11" creationId="{A426D2C0-C151-4B6D-9CF8-891C52ED8566}"/>
          </ac:graphicFrameMkLst>
        </pc:graphicFrameChg>
        <pc:graphicFrameChg chg="add mod">
          <ac:chgData name="CUMMINS, TADGH" userId="4f36f96b-8b9b-4b9e-aed0-6e2eef7563e2" providerId="ADAL" clId="{804A083D-3424-4903-8E99-128E38F0DB2D}" dt="2022-09-20T11:13:57.971" v="2801"/>
          <ac:graphicFrameMkLst>
            <pc:docMk/>
            <pc:sldMk cId="826895924" sldId="696"/>
            <ac:graphicFrameMk id="12" creationId="{5F860434-2460-48F6-A09A-29161FF6B606}"/>
          </ac:graphicFrameMkLst>
        </pc:graphicFrameChg>
        <pc:picChg chg="add mod">
          <ac:chgData name="CUMMINS, TADGH" userId="4f36f96b-8b9b-4b9e-aed0-6e2eef7563e2" providerId="ADAL" clId="{804A083D-3424-4903-8E99-128E38F0DB2D}" dt="2022-09-20T18:00:50.734" v="3606" actId="1076"/>
          <ac:picMkLst>
            <pc:docMk/>
            <pc:sldMk cId="826895924" sldId="696"/>
            <ac:picMk id="2" creationId="{25CDC301-9484-4D77-A8E7-63E82C55862D}"/>
          </ac:picMkLst>
        </pc:picChg>
        <pc:picChg chg="add mod modCrop">
          <ac:chgData name="CUMMINS, TADGH" userId="4f36f96b-8b9b-4b9e-aed0-6e2eef7563e2" providerId="ADAL" clId="{804A083D-3424-4903-8E99-128E38F0DB2D}" dt="2022-09-20T11:11:56.197" v="2755" actId="732"/>
          <ac:picMkLst>
            <pc:docMk/>
            <pc:sldMk cId="826895924" sldId="696"/>
            <ac:picMk id="3" creationId="{D727CF7F-79C9-4035-90E9-8EA6C59F58BF}"/>
          </ac:picMkLst>
        </pc:picChg>
        <pc:picChg chg="add del">
          <ac:chgData name="CUMMINS, TADGH" userId="4f36f96b-8b9b-4b9e-aed0-6e2eef7563e2" providerId="ADAL" clId="{804A083D-3424-4903-8E99-128E38F0DB2D}" dt="2022-09-14T12:42:31.711" v="691"/>
          <ac:picMkLst>
            <pc:docMk/>
            <pc:sldMk cId="826895924" sldId="696"/>
            <ac:picMk id="10" creationId="{CD6A6ED7-9D18-4D38-9085-8C31DAE76276}"/>
          </ac:picMkLst>
        </pc:picChg>
        <pc:cxnChg chg="add mod">
          <ac:chgData name="CUMMINS, TADGH" userId="4f36f96b-8b9b-4b9e-aed0-6e2eef7563e2" providerId="ADAL" clId="{804A083D-3424-4903-8E99-128E38F0DB2D}" dt="2022-09-20T18:00:53.654" v="3608" actId="14100"/>
          <ac:cxnSpMkLst>
            <pc:docMk/>
            <pc:sldMk cId="826895924" sldId="696"/>
            <ac:cxnSpMk id="9" creationId="{2ECA2C3C-11D9-4608-808C-9FF1EDB7DAAD}"/>
          </ac:cxnSpMkLst>
        </pc:cxnChg>
      </pc:sldChg>
      <pc:sldChg chg="modSp mod ord">
        <pc:chgData name="CUMMINS, TADGH" userId="4f36f96b-8b9b-4b9e-aed0-6e2eef7563e2" providerId="ADAL" clId="{804A083D-3424-4903-8E99-128E38F0DB2D}" dt="2022-09-20T18:02:28.211" v="3663"/>
        <pc:sldMkLst>
          <pc:docMk/>
          <pc:sldMk cId="1395996223" sldId="697"/>
        </pc:sldMkLst>
        <pc:spChg chg="mod">
          <ac:chgData name="CUMMINS, TADGH" userId="4f36f96b-8b9b-4b9e-aed0-6e2eef7563e2" providerId="ADAL" clId="{804A083D-3424-4903-8E99-128E38F0DB2D}" dt="2022-09-20T16:34:00.463" v="3585" actId="20577"/>
          <ac:spMkLst>
            <pc:docMk/>
            <pc:sldMk cId="1395996223" sldId="697"/>
            <ac:spMk id="6" creationId="{BE13D8A4-F678-4533-95B2-5729017CDF57}"/>
          </ac:spMkLst>
        </pc:spChg>
        <pc:picChg chg="mod">
          <ac:chgData name="CUMMINS, TADGH" userId="4f36f96b-8b9b-4b9e-aed0-6e2eef7563e2" providerId="ADAL" clId="{804A083D-3424-4903-8E99-128E38F0DB2D}" dt="2022-09-14T12:53:45.629" v="1385" actId="14100"/>
          <ac:picMkLst>
            <pc:docMk/>
            <pc:sldMk cId="1395996223" sldId="697"/>
            <ac:picMk id="7" creationId="{57AF7B17-E908-4707-A1EC-71133B4F00A1}"/>
          </ac:picMkLst>
        </pc:picChg>
      </pc:sldChg>
      <pc:sldChg chg="addSp delSp modSp new del mod">
        <pc:chgData name="CUMMINS, TADGH" userId="4f36f96b-8b9b-4b9e-aed0-6e2eef7563e2" providerId="ADAL" clId="{804A083D-3424-4903-8E99-128E38F0DB2D}" dt="2022-09-20T11:38:41.972" v="3503" actId="47"/>
        <pc:sldMkLst>
          <pc:docMk/>
          <pc:sldMk cId="814841748" sldId="698"/>
        </pc:sldMkLst>
        <pc:spChg chg="del">
          <ac:chgData name="CUMMINS, TADGH" userId="4f36f96b-8b9b-4b9e-aed0-6e2eef7563e2" providerId="ADAL" clId="{804A083D-3424-4903-8E99-128E38F0DB2D}" dt="2022-09-14T12:00:47.212" v="62" actId="478"/>
          <ac:spMkLst>
            <pc:docMk/>
            <pc:sldMk cId="814841748" sldId="698"/>
            <ac:spMk id="2" creationId="{DD18F23A-BAD8-435D-A02B-A885C0D362CA}"/>
          </ac:spMkLst>
        </pc:spChg>
        <pc:spChg chg="del">
          <ac:chgData name="CUMMINS, TADGH" userId="4f36f96b-8b9b-4b9e-aed0-6e2eef7563e2" providerId="ADAL" clId="{804A083D-3424-4903-8E99-128E38F0DB2D}" dt="2022-09-14T12:00:47.212" v="62" actId="478"/>
          <ac:spMkLst>
            <pc:docMk/>
            <pc:sldMk cId="814841748" sldId="698"/>
            <ac:spMk id="3" creationId="{BCF89BAB-40E0-441D-8EB0-62F8B3DD7746}"/>
          </ac:spMkLst>
        </pc:spChg>
        <pc:spChg chg="add del mod">
          <ac:chgData name="CUMMINS, TADGH" userId="4f36f96b-8b9b-4b9e-aed0-6e2eef7563e2" providerId="ADAL" clId="{804A083D-3424-4903-8E99-128E38F0DB2D}" dt="2022-09-20T11:38:38.958" v="3502" actId="478"/>
          <ac:spMkLst>
            <pc:docMk/>
            <pc:sldMk cId="814841748" sldId="698"/>
            <ac:spMk id="6" creationId="{567C3E21-6EB8-4F1F-BDDC-B44DEDA87F1A}"/>
          </ac:spMkLst>
        </pc:spChg>
        <pc:picChg chg="add del mod">
          <ac:chgData name="CUMMINS, TADGH" userId="4f36f96b-8b9b-4b9e-aed0-6e2eef7563e2" providerId="ADAL" clId="{804A083D-3424-4903-8E99-128E38F0DB2D}" dt="2022-09-20T11:38:36.653" v="3501" actId="478"/>
          <ac:picMkLst>
            <pc:docMk/>
            <pc:sldMk cId="814841748" sldId="698"/>
            <ac:picMk id="5" creationId="{5E9A6998-5EB6-448E-A653-A3FC3169DFF4}"/>
          </ac:picMkLst>
        </pc:picChg>
      </pc:sldChg>
      <pc:sldChg chg="addSp delSp modSp add mod">
        <pc:chgData name="CUMMINS, TADGH" userId="4f36f96b-8b9b-4b9e-aed0-6e2eef7563e2" providerId="ADAL" clId="{804A083D-3424-4903-8E99-128E38F0DB2D}" dt="2022-09-20T18:01:46.619" v="3661" actId="20577"/>
        <pc:sldMkLst>
          <pc:docMk/>
          <pc:sldMk cId="3059866810" sldId="699"/>
        </pc:sldMkLst>
        <pc:spChg chg="mod ord">
          <ac:chgData name="CUMMINS, TADGH" userId="4f36f96b-8b9b-4b9e-aed0-6e2eef7563e2" providerId="ADAL" clId="{804A083D-3424-4903-8E99-128E38F0DB2D}" dt="2022-09-20T11:23:18.315" v="2864" actId="1076"/>
          <ac:spMkLst>
            <pc:docMk/>
            <pc:sldMk cId="3059866810" sldId="699"/>
            <ac:spMk id="5" creationId="{52097848-F405-42FF-9A2F-04D0186BF373}"/>
          </ac:spMkLst>
        </pc:spChg>
        <pc:spChg chg="mod">
          <ac:chgData name="CUMMINS, TADGH" userId="4f36f96b-8b9b-4b9e-aed0-6e2eef7563e2" providerId="ADAL" clId="{804A083D-3424-4903-8E99-128E38F0DB2D}" dt="2022-09-20T18:01:46.619" v="3661" actId="20577"/>
          <ac:spMkLst>
            <pc:docMk/>
            <pc:sldMk cId="3059866810" sldId="699"/>
            <ac:spMk id="6" creationId="{BE13D8A4-F678-4533-95B2-5729017CDF57}"/>
          </ac:spMkLst>
        </pc:spChg>
        <pc:spChg chg="del">
          <ac:chgData name="CUMMINS, TADGH" userId="4f36f96b-8b9b-4b9e-aed0-6e2eef7563e2" providerId="ADAL" clId="{804A083D-3424-4903-8E99-128E38F0DB2D}" dt="2022-09-14T12:39:57.160" v="451" actId="478"/>
          <ac:spMkLst>
            <pc:docMk/>
            <pc:sldMk cId="3059866810" sldId="699"/>
            <ac:spMk id="8" creationId="{9B10BF00-EDF6-4844-8FFB-2F1E2F6B9E5D}"/>
          </ac:spMkLst>
        </pc:spChg>
        <pc:spChg chg="add del mod">
          <ac:chgData name="CUMMINS, TADGH" userId="4f36f96b-8b9b-4b9e-aed0-6e2eef7563e2" providerId="ADAL" clId="{804A083D-3424-4903-8E99-128E38F0DB2D}" dt="2022-09-20T11:23:22.352" v="2866" actId="478"/>
          <ac:spMkLst>
            <pc:docMk/>
            <pc:sldMk cId="3059866810" sldId="699"/>
            <ac:spMk id="10" creationId="{A9127F13-9EBA-4940-B053-95341B43FF7A}"/>
          </ac:spMkLst>
        </pc:spChg>
        <pc:graphicFrameChg chg="del">
          <ac:chgData name="CUMMINS, TADGH" userId="4f36f96b-8b9b-4b9e-aed0-6e2eef7563e2" providerId="ADAL" clId="{804A083D-3424-4903-8E99-128E38F0DB2D}" dt="2022-09-14T12:34:46.907" v="446" actId="478"/>
          <ac:graphicFrameMkLst>
            <pc:docMk/>
            <pc:sldMk cId="3059866810" sldId="699"/>
            <ac:graphicFrameMk id="7" creationId="{5F860434-2460-48F6-A09A-29161FF6B606}"/>
          </ac:graphicFrameMkLst>
        </pc:graphicFrameChg>
        <pc:graphicFrameChg chg="add del mod">
          <ac:chgData name="CUMMINS, TADGH" userId="4f36f96b-8b9b-4b9e-aed0-6e2eef7563e2" providerId="ADAL" clId="{804A083D-3424-4903-8E99-128E38F0DB2D}" dt="2022-09-20T11:22:54.879" v="2862" actId="478"/>
          <ac:graphicFrameMkLst>
            <pc:docMk/>
            <pc:sldMk cId="3059866810" sldId="699"/>
            <ac:graphicFrameMk id="7" creationId="{E25B69E0-A2B1-4865-BCC5-B96DE9195C70}"/>
          </ac:graphicFrameMkLst>
        </pc:graphicFrameChg>
        <pc:graphicFrameChg chg="add mod">
          <ac:chgData name="CUMMINS, TADGH" userId="4f36f96b-8b9b-4b9e-aed0-6e2eef7563e2" providerId="ADAL" clId="{804A083D-3424-4903-8E99-128E38F0DB2D}" dt="2022-09-18T16:58:41.063" v="1772"/>
          <ac:graphicFrameMkLst>
            <pc:docMk/>
            <pc:sldMk cId="3059866810" sldId="699"/>
            <ac:graphicFrameMk id="8" creationId="{E25B69E0-A2B1-4865-BCC5-B96DE9195C70}"/>
          </ac:graphicFrameMkLst>
        </pc:graphicFrameChg>
        <pc:graphicFrameChg chg="add del mod">
          <ac:chgData name="CUMMINS, TADGH" userId="4f36f96b-8b9b-4b9e-aed0-6e2eef7563e2" providerId="ADAL" clId="{804A083D-3424-4903-8E99-128E38F0DB2D}" dt="2022-09-17T10:48:11.416" v="1756" actId="478"/>
          <ac:graphicFrameMkLst>
            <pc:docMk/>
            <pc:sldMk cId="3059866810" sldId="699"/>
            <ac:graphicFrameMk id="9" creationId="{E25B69E0-A2B1-4865-BCC5-B96DE9195C70}"/>
          </ac:graphicFrameMkLst>
        </pc:graphicFrameChg>
        <pc:picChg chg="add mod">
          <ac:chgData name="CUMMINS, TADGH" userId="4f36f96b-8b9b-4b9e-aed0-6e2eef7563e2" providerId="ADAL" clId="{804A083D-3424-4903-8E99-128E38F0DB2D}" dt="2022-09-18T16:59:06.786" v="1776" actId="1076"/>
          <ac:picMkLst>
            <pc:docMk/>
            <pc:sldMk cId="3059866810" sldId="699"/>
            <ac:picMk id="2" creationId="{781FFE1F-C91A-4803-8F71-3826F921E842}"/>
          </ac:picMkLst>
        </pc:picChg>
        <pc:picChg chg="del">
          <ac:chgData name="CUMMINS, TADGH" userId="4f36f96b-8b9b-4b9e-aed0-6e2eef7563e2" providerId="ADAL" clId="{804A083D-3424-4903-8E99-128E38F0DB2D}" dt="2022-09-14T12:34:46.907" v="446" actId="478"/>
          <ac:picMkLst>
            <pc:docMk/>
            <pc:sldMk cId="3059866810" sldId="699"/>
            <ac:picMk id="3" creationId="{D727CF7F-79C9-4035-90E9-8EA6C59F58BF}"/>
          </ac:picMkLst>
        </pc:picChg>
      </pc:sldChg>
      <pc:sldChg chg="delSp modSp add del mod">
        <pc:chgData name="CUMMINS, TADGH" userId="4f36f96b-8b9b-4b9e-aed0-6e2eef7563e2" providerId="ADAL" clId="{804A083D-3424-4903-8E99-128E38F0DB2D}" dt="2022-09-20T11:28:02.525" v="3042" actId="47"/>
        <pc:sldMkLst>
          <pc:docMk/>
          <pc:sldMk cId="2775488806" sldId="700"/>
        </pc:sldMkLst>
        <pc:spChg chg="mod">
          <ac:chgData name="CUMMINS, TADGH" userId="4f36f96b-8b9b-4b9e-aed0-6e2eef7563e2" providerId="ADAL" clId="{804A083D-3424-4903-8E99-128E38F0DB2D}" dt="2022-09-15T15:25:42.410" v="1755" actId="20577"/>
          <ac:spMkLst>
            <pc:docMk/>
            <pc:sldMk cId="2775488806" sldId="700"/>
            <ac:spMk id="6" creationId="{BE13D8A4-F678-4533-95B2-5729017CDF57}"/>
          </ac:spMkLst>
        </pc:spChg>
        <pc:graphicFrameChg chg="del">
          <ac:chgData name="CUMMINS, TADGH" userId="4f36f96b-8b9b-4b9e-aed0-6e2eef7563e2" providerId="ADAL" clId="{804A083D-3424-4903-8E99-128E38F0DB2D}" dt="2022-09-15T15:05:56.278" v="1402" actId="478"/>
          <ac:graphicFrameMkLst>
            <pc:docMk/>
            <pc:sldMk cId="2775488806" sldId="700"/>
            <ac:graphicFrameMk id="9" creationId="{E25B69E0-A2B1-4865-BCC5-B96DE9195C70}"/>
          </ac:graphicFrameMkLst>
        </pc:graphicFrameChg>
      </pc:sldChg>
      <pc:sldChg chg="new del">
        <pc:chgData name="CUMMINS, TADGH" userId="4f36f96b-8b9b-4b9e-aed0-6e2eef7563e2" providerId="ADAL" clId="{804A083D-3424-4903-8E99-128E38F0DB2D}" dt="2022-09-19T10:35:36.578" v="1914" actId="47"/>
        <pc:sldMkLst>
          <pc:docMk/>
          <pc:sldMk cId="1508551982" sldId="701"/>
        </pc:sldMkLst>
      </pc:sldChg>
      <pc:sldChg chg="addSp delSp modSp add mod">
        <pc:chgData name="CUMMINS, TADGH" userId="4f36f96b-8b9b-4b9e-aed0-6e2eef7563e2" providerId="ADAL" clId="{804A083D-3424-4903-8E99-128E38F0DB2D}" dt="2022-09-19T10:44:19.362" v="1943" actId="14100"/>
        <pc:sldMkLst>
          <pc:docMk/>
          <pc:sldMk cId="3593408622" sldId="701"/>
        </pc:sldMkLst>
        <pc:spChg chg="mod">
          <ac:chgData name="CUMMINS, TADGH" userId="4f36f96b-8b9b-4b9e-aed0-6e2eef7563e2" providerId="ADAL" clId="{804A083D-3424-4903-8E99-128E38F0DB2D}" dt="2022-09-19T10:37:06.595" v="1942" actId="20577"/>
          <ac:spMkLst>
            <pc:docMk/>
            <pc:sldMk cId="3593408622" sldId="701"/>
            <ac:spMk id="6" creationId="{71E8C0FE-B9D7-4E16-B9B0-84D7840B10BF}"/>
          </ac:spMkLst>
        </pc:spChg>
        <pc:graphicFrameChg chg="del">
          <ac:chgData name="CUMMINS, TADGH" userId="4f36f96b-8b9b-4b9e-aed0-6e2eef7563e2" providerId="ADAL" clId="{804A083D-3424-4903-8E99-128E38F0DB2D}" dt="2022-09-19T10:35:42.404" v="1916" actId="478"/>
          <ac:graphicFrameMkLst>
            <pc:docMk/>
            <pc:sldMk cId="3593408622" sldId="701"/>
            <ac:graphicFrameMk id="5" creationId="{9FD847A4-B1B8-4BD7-8D6B-FFC1FF0DD3B8}"/>
          </ac:graphicFrameMkLst>
        </pc:graphicFrameChg>
        <pc:graphicFrameChg chg="add mod">
          <ac:chgData name="CUMMINS, TADGH" userId="4f36f96b-8b9b-4b9e-aed0-6e2eef7563e2" providerId="ADAL" clId="{804A083D-3424-4903-8E99-128E38F0DB2D}" dt="2022-09-19T10:36:45.650" v="1919"/>
          <ac:graphicFrameMkLst>
            <pc:docMk/>
            <pc:sldMk cId="3593408622" sldId="701"/>
            <ac:graphicFrameMk id="8" creationId="{965CE069-7A44-4A4D-916B-B6F43CC0A1E3}"/>
          </ac:graphicFrameMkLst>
        </pc:graphicFrameChg>
        <pc:picChg chg="add mod">
          <ac:chgData name="CUMMINS, TADGH" userId="4f36f96b-8b9b-4b9e-aed0-6e2eef7563e2" providerId="ADAL" clId="{804A083D-3424-4903-8E99-128E38F0DB2D}" dt="2022-09-19T10:44:19.362" v="1943" actId="14100"/>
          <ac:picMkLst>
            <pc:docMk/>
            <pc:sldMk cId="3593408622" sldId="701"/>
            <ac:picMk id="2" creationId="{6CE25DCB-7C9D-4EFD-ADE1-7126A56E0145}"/>
          </ac:picMkLst>
        </pc:picChg>
      </pc:sldChg>
      <pc:sldChg chg="new del">
        <pc:chgData name="CUMMINS, TADGH" userId="4f36f96b-8b9b-4b9e-aed0-6e2eef7563e2" providerId="ADAL" clId="{804A083D-3424-4903-8E99-128E38F0DB2D}" dt="2022-09-19T10:47:30.761" v="1945" actId="680"/>
        <pc:sldMkLst>
          <pc:docMk/>
          <pc:sldMk cId="1994335618" sldId="702"/>
        </pc:sldMkLst>
      </pc:sldChg>
      <pc:sldChg chg="addSp delSp modSp add mod ord">
        <pc:chgData name="CUMMINS, TADGH" userId="4f36f96b-8b9b-4b9e-aed0-6e2eef7563e2" providerId="ADAL" clId="{804A083D-3424-4903-8E99-128E38F0DB2D}" dt="2022-09-20T16:35:19.511" v="3587"/>
        <pc:sldMkLst>
          <pc:docMk/>
          <pc:sldMk cId="3197359687" sldId="702"/>
        </pc:sldMkLst>
        <pc:spChg chg="mod">
          <ac:chgData name="CUMMINS, TADGH" userId="4f36f96b-8b9b-4b9e-aed0-6e2eef7563e2" providerId="ADAL" clId="{804A083D-3424-4903-8E99-128E38F0DB2D}" dt="2022-09-20T11:31:32.899" v="3232" actId="1076"/>
          <ac:spMkLst>
            <pc:docMk/>
            <pc:sldMk cId="3197359687" sldId="702"/>
            <ac:spMk id="6" creationId="{BE13D8A4-F678-4533-95B2-5729017CDF57}"/>
          </ac:spMkLst>
        </pc:spChg>
        <pc:spChg chg="add mod">
          <ac:chgData name="CUMMINS, TADGH" userId="4f36f96b-8b9b-4b9e-aed0-6e2eef7563e2" providerId="ADAL" clId="{804A083D-3424-4903-8E99-128E38F0DB2D}" dt="2022-09-20T11:31:30.003" v="3231" actId="1076"/>
          <ac:spMkLst>
            <pc:docMk/>
            <pc:sldMk cId="3197359687" sldId="702"/>
            <ac:spMk id="7" creationId="{2EA7249F-5938-43E7-9793-63878DEA6BE6}"/>
          </ac:spMkLst>
        </pc:spChg>
        <pc:graphicFrameChg chg="add mod">
          <ac:chgData name="CUMMINS, TADGH" userId="4f36f96b-8b9b-4b9e-aed0-6e2eef7563e2" providerId="ADAL" clId="{804A083D-3424-4903-8E99-128E38F0DB2D}" dt="2022-09-20T11:31:44.635" v="3233" actId="1076"/>
          <ac:graphicFrameMkLst>
            <pc:docMk/>
            <pc:sldMk cId="3197359687" sldId="702"/>
            <ac:graphicFrameMk id="8" creationId="{B1763011-8F78-42A8-948F-210427BCA231}"/>
          </ac:graphicFrameMkLst>
        </pc:graphicFrameChg>
        <pc:picChg chg="del">
          <ac:chgData name="CUMMINS, TADGH" userId="4f36f96b-8b9b-4b9e-aed0-6e2eef7563e2" providerId="ADAL" clId="{804A083D-3424-4903-8E99-128E38F0DB2D}" dt="2022-09-19T10:47:34.195" v="1947" actId="478"/>
          <ac:picMkLst>
            <pc:docMk/>
            <pc:sldMk cId="3197359687" sldId="702"/>
            <ac:picMk id="7" creationId="{57AF7B17-E908-4707-A1EC-71133B4F00A1}"/>
          </ac:picMkLst>
        </pc:picChg>
      </pc:sldChg>
      <pc:sldMasterChg chg="addSp modSp mod modSldLayout">
        <pc:chgData name="CUMMINS, TADGH" userId="4f36f96b-8b9b-4b9e-aed0-6e2eef7563e2" providerId="ADAL" clId="{804A083D-3424-4903-8E99-128E38F0DB2D}" dt="2022-09-20T17:03:36.304" v="3598" actId="1076"/>
        <pc:sldMasterMkLst>
          <pc:docMk/>
          <pc:sldMasterMk cId="508598927" sldId="2147483648"/>
        </pc:sldMasterMkLst>
        <pc:spChg chg="add mod">
          <ac:chgData name="CUMMINS, TADGH" userId="4f36f96b-8b9b-4b9e-aed0-6e2eef7563e2" providerId="ADAL" clId="{804A083D-3424-4903-8E99-128E38F0DB2D}" dt="2022-09-20T17:03:36.304" v="3598" actId="1076"/>
          <ac:spMkLst>
            <pc:docMk/>
            <pc:sldMasterMk cId="508598927" sldId="2147483648"/>
            <ac:spMk id="10" creationId="{3AB6D0C1-C6AE-4281-8BA2-E33CF3459CC7}"/>
          </ac:spMkLst>
        </pc:spChg>
        <pc:sldLayoutChg chg="addSp delSp modSp mod">
          <pc:chgData name="CUMMINS, TADGH" userId="4f36f96b-8b9b-4b9e-aed0-6e2eef7563e2" providerId="ADAL" clId="{804A083D-3424-4903-8E99-128E38F0DB2D}" dt="2022-09-20T17:02:59.202" v="3592"/>
          <pc:sldLayoutMkLst>
            <pc:docMk/>
            <pc:sldMasterMk cId="508598927" sldId="2147483648"/>
            <pc:sldLayoutMk cId="2650181988" sldId="2147483649"/>
          </pc:sldLayoutMkLst>
          <pc:spChg chg="del">
            <ac:chgData name="CUMMINS, TADGH" userId="4f36f96b-8b9b-4b9e-aed0-6e2eef7563e2" providerId="ADAL" clId="{804A083D-3424-4903-8E99-128E38F0DB2D}" dt="2022-09-20T17:02:47.318" v="3588" actId="478"/>
            <ac:spMkLst>
              <pc:docMk/>
              <pc:sldMasterMk cId="508598927" sldId="2147483648"/>
              <pc:sldLayoutMk cId="2650181988" sldId="2147483649"/>
              <ac:spMk id="5" creationId="{BAF4D369-2ECF-4211-8394-1438FBD6D377}"/>
            </ac:spMkLst>
          </pc:spChg>
          <pc:spChg chg="add del mod">
            <ac:chgData name="CUMMINS, TADGH" userId="4f36f96b-8b9b-4b9e-aed0-6e2eef7563e2" providerId="ADAL" clId="{804A083D-3424-4903-8E99-128E38F0DB2D}" dt="2022-09-20T17:02:59.202" v="3592"/>
            <ac:spMkLst>
              <pc:docMk/>
              <pc:sldMasterMk cId="508598927" sldId="2147483648"/>
              <pc:sldLayoutMk cId="2650181988" sldId="2147483649"/>
              <ac:spMk id="9" creationId="{7E888976-5C8D-43AB-B046-AFF1F12EFB1C}"/>
            </ac:spMkLst>
          </pc:spChg>
        </pc:sldLayoutChg>
      </pc:sldMasterChg>
    </pc:docChg>
  </pc:docChgLst>
  <pc:docChgLst>
    <pc:chgData name="CUMMINS, TADGH" userId="4f36f96b-8b9b-4b9e-aed0-6e2eef7563e2" providerId="ADAL" clId="{30DCE7E4-7709-49A1-A1E8-F41D27D37AE6}"/>
    <pc:docChg chg="undo custSel addSld delSld modSld">
      <pc:chgData name="CUMMINS, TADGH" userId="4f36f96b-8b9b-4b9e-aed0-6e2eef7563e2" providerId="ADAL" clId="{30DCE7E4-7709-49A1-A1E8-F41D27D37AE6}" dt="2022-12-16T07:42:31.045" v="32" actId="20577"/>
      <pc:docMkLst>
        <pc:docMk/>
      </pc:docMkLst>
      <pc:sldChg chg="modSp mod">
        <pc:chgData name="CUMMINS, TADGH" userId="4f36f96b-8b9b-4b9e-aed0-6e2eef7563e2" providerId="ADAL" clId="{30DCE7E4-7709-49A1-A1E8-F41D27D37AE6}" dt="2022-12-14T17:33:48.828" v="16" actId="20577"/>
        <pc:sldMkLst>
          <pc:docMk/>
          <pc:sldMk cId="1527499484" sldId="282"/>
        </pc:sldMkLst>
        <pc:spChg chg="mod">
          <ac:chgData name="CUMMINS, TADGH" userId="4f36f96b-8b9b-4b9e-aed0-6e2eef7563e2" providerId="ADAL" clId="{30DCE7E4-7709-49A1-A1E8-F41D27D37AE6}" dt="2022-12-14T17:33:48.828" v="16" actId="20577"/>
          <ac:spMkLst>
            <pc:docMk/>
            <pc:sldMk cId="1527499484" sldId="282"/>
            <ac:spMk id="13" creationId="{6CE56B7E-23F3-4196-B088-4C6DEB55E7BE}"/>
          </ac:spMkLst>
        </pc:spChg>
      </pc:sldChg>
      <pc:sldChg chg="delSp add mod">
        <pc:chgData name="CUMMINS, TADGH" userId="4f36f96b-8b9b-4b9e-aed0-6e2eef7563e2" providerId="ADAL" clId="{30DCE7E4-7709-49A1-A1E8-F41D27D37AE6}" dt="2022-12-15T09:59:33.974" v="21" actId="478"/>
        <pc:sldMkLst>
          <pc:docMk/>
          <pc:sldMk cId="1283547084" sldId="303"/>
        </pc:sldMkLst>
        <pc:spChg chg="del">
          <ac:chgData name="CUMMINS, TADGH" userId="4f36f96b-8b9b-4b9e-aed0-6e2eef7563e2" providerId="ADAL" clId="{30DCE7E4-7709-49A1-A1E8-F41D27D37AE6}" dt="2022-12-15T09:59:33.974" v="21" actId="478"/>
          <ac:spMkLst>
            <pc:docMk/>
            <pc:sldMk cId="1283547084" sldId="303"/>
            <ac:spMk id="5" creationId="{8C6F8FE9-F25C-445C-8A97-F5D20E6A9A26}"/>
          </ac:spMkLst>
        </pc:spChg>
      </pc:sldChg>
      <pc:sldChg chg="modSp mod">
        <pc:chgData name="CUMMINS, TADGH" userId="4f36f96b-8b9b-4b9e-aed0-6e2eef7563e2" providerId="ADAL" clId="{30DCE7E4-7709-49A1-A1E8-F41D27D37AE6}" dt="2022-12-16T07:41:33.495" v="29" actId="1076"/>
        <pc:sldMkLst>
          <pc:docMk/>
          <pc:sldMk cId="0" sldId="314"/>
        </pc:sldMkLst>
        <pc:spChg chg="mod">
          <ac:chgData name="CUMMINS, TADGH" userId="4f36f96b-8b9b-4b9e-aed0-6e2eef7563e2" providerId="ADAL" clId="{30DCE7E4-7709-49A1-A1E8-F41D27D37AE6}" dt="2022-12-16T07:40:41.676" v="26" actId="1035"/>
          <ac:spMkLst>
            <pc:docMk/>
            <pc:sldMk cId="0" sldId="314"/>
            <ac:spMk id="3" creationId="{AA4477B4-B8FC-A7AE-8821-A2C5BBF03A83}"/>
          </ac:spMkLst>
        </pc:spChg>
        <pc:picChg chg="mod">
          <ac:chgData name="CUMMINS, TADGH" userId="4f36f96b-8b9b-4b9e-aed0-6e2eef7563e2" providerId="ADAL" clId="{30DCE7E4-7709-49A1-A1E8-F41D27D37AE6}" dt="2022-12-16T07:41:33.495" v="29" actId="1076"/>
          <ac:picMkLst>
            <pc:docMk/>
            <pc:sldMk cId="0" sldId="314"/>
            <ac:picMk id="1026" creationId="{7760AEFF-7BB1-15A1-E6E0-1D7557CF1940}"/>
          </ac:picMkLst>
        </pc:picChg>
      </pc:sldChg>
      <pc:sldChg chg="modSp mod">
        <pc:chgData name="CUMMINS, TADGH" userId="4f36f96b-8b9b-4b9e-aed0-6e2eef7563e2" providerId="ADAL" clId="{30DCE7E4-7709-49A1-A1E8-F41D27D37AE6}" dt="2022-12-16T07:42:31.045" v="32" actId="20577"/>
        <pc:sldMkLst>
          <pc:docMk/>
          <pc:sldMk cId="666992608" sldId="320"/>
        </pc:sldMkLst>
        <pc:spChg chg="mod">
          <ac:chgData name="CUMMINS, TADGH" userId="4f36f96b-8b9b-4b9e-aed0-6e2eef7563e2" providerId="ADAL" clId="{30DCE7E4-7709-49A1-A1E8-F41D27D37AE6}" dt="2022-12-16T07:42:31.045" v="32" actId="20577"/>
          <ac:spMkLst>
            <pc:docMk/>
            <pc:sldMk cId="666992608" sldId="320"/>
            <ac:spMk id="890" creationId="{00000000-0000-0000-0000-000000000000}"/>
          </ac:spMkLst>
        </pc:spChg>
      </pc:sldChg>
      <pc:sldChg chg="del">
        <pc:chgData name="CUMMINS, TADGH" userId="4f36f96b-8b9b-4b9e-aed0-6e2eef7563e2" providerId="ADAL" clId="{30DCE7E4-7709-49A1-A1E8-F41D27D37AE6}" dt="2022-12-14T17:35:04.044" v="17" actId="47"/>
        <pc:sldMkLst>
          <pc:docMk/>
          <pc:sldMk cId="3593408622" sldId="701"/>
        </pc:sldMkLst>
      </pc:sldChg>
      <pc:sldChg chg="delSp new del mod">
        <pc:chgData name="CUMMINS, TADGH" userId="4f36f96b-8b9b-4b9e-aed0-6e2eef7563e2" providerId="ADAL" clId="{30DCE7E4-7709-49A1-A1E8-F41D27D37AE6}" dt="2022-12-15T09:59:48.961" v="22" actId="47"/>
        <pc:sldMkLst>
          <pc:docMk/>
          <pc:sldMk cId="1692435442" sldId="705"/>
        </pc:sldMkLst>
        <pc:spChg chg="del">
          <ac:chgData name="CUMMINS, TADGH" userId="4f36f96b-8b9b-4b9e-aed0-6e2eef7563e2" providerId="ADAL" clId="{30DCE7E4-7709-49A1-A1E8-F41D27D37AE6}" dt="2022-12-15T09:58:46.382" v="19" actId="478"/>
          <ac:spMkLst>
            <pc:docMk/>
            <pc:sldMk cId="1692435442" sldId="705"/>
            <ac:spMk id="2" creationId="{174ADE2F-1FA3-4FAA-A32D-5347BC365473}"/>
          </ac:spMkLst>
        </pc:spChg>
        <pc:spChg chg="del">
          <ac:chgData name="CUMMINS, TADGH" userId="4f36f96b-8b9b-4b9e-aed0-6e2eef7563e2" providerId="ADAL" clId="{30DCE7E4-7709-49A1-A1E8-F41D27D37AE6}" dt="2022-12-15T09:58:46.382" v="19" actId="478"/>
          <ac:spMkLst>
            <pc:docMk/>
            <pc:sldMk cId="1692435442" sldId="705"/>
            <ac:spMk id="3" creationId="{7499B2EB-2747-4C62-AE17-619847ED8755}"/>
          </ac:spMkLst>
        </pc:spChg>
        <pc:spChg chg="del">
          <ac:chgData name="CUMMINS, TADGH" userId="4f36f96b-8b9b-4b9e-aed0-6e2eef7563e2" providerId="ADAL" clId="{30DCE7E4-7709-49A1-A1E8-F41D27D37AE6}" dt="2022-12-15T09:58:46.382" v="19" actId="478"/>
          <ac:spMkLst>
            <pc:docMk/>
            <pc:sldMk cId="1692435442" sldId="705"/>
            <ac:spMk id="4" creationId="{1C0A54D9-F2C5-485A-B110-2AD690651BC5}"/>
          </ac:spMkLst>
        </pc:spChg>
      </pc:sldChg>
    </pc:docChg>
  </pc:docChgLst>
  <pc:docChgLst>
    <pc:chgData name="CUMMINS, TADGH" userId="4f36f96b-8b9b-4b9e-aed0-6e2eef7563e2" providerId="ADAL" clId="{C3ACF115-FD5B-4D79-A8FC-76E7C526FB8D}"/>
    <pc:docChg chg="modSld">
      <pc:chgData name="CUMMINS, TADGH" userId="4f36f96b-8b9b-4b9e-aed0-6e2eef7563e2" providerId="ADAL" clId="{C3ACF115-FD5B-4D79-A8FC-76E7C526FB8D}" dt="2022-12-06T17:25:49.623" v="22" actId="27918"/>
      <pc:docMkLst>
        <pc:docMk/>
      </pc:docMkLst>
      <pc:sldChg chg="addSp modSp mod">
        <pc:chgData name="CUMMINS, TADGH" userId="4f36f96b-8b9b-4b9e-aed0-6e2eef7563e2" providerId="ADAL" clId="{C3ACF115-FD5B-4D79-A8FC-76E7C526FB8D}" dt="2022-12-06T17:25:49.623" v="22" actId="27918"/>
        <pc:sldMkLst>
          <pc:docMk/>
          <pc:sldMk cId="3059866810" sldId="699"/>
        </pc:sldMkLst>
        <pc:graphicFrameChg chg="add mod">
          <ac:chgData name="CUMMINS, TADGH" userId="4f36f96b-8b9b-4b9e-aed0-6e2eef7563e2" providerId="ADAL" clId="{C3ACF115-FD5B-4D79-A8FC-76E7C526FB8D}" dt="2022-12-06T15:54:23.968" v="7" actId="1076"/>
          <ac:graphicFrameMkLst>
            <pc:docMk/>
            <pc:sldMk cId="3059866810" sldId="699"/>
            <ac:graphicFrameMk id="8" creationId="{E25B69E0-A2B1-4865-BCC5-B96DE9195C70}"/>
          </ac:graphicFrameMkLst>
        </pc:graphicFrameChg>
      </pc:sldChg>
      <pc:sldChg chg="modSp mod">
        <pc:chgData name="CUMMINS, TADGH" userId="4f36f96b-8b9b-4b9e-aed0-6e2eef7563e2" providerId="ADAL" clId="{C3ACF115-FD5B-4D79-A8FC-76E7C526FB8D}" dt="2022-12-02T17:15:52.697" v="0" actId="1076"/>
        <pc:sldMkLst>
          <pc:docMk/>
          <pc:sldMk cId="2588363783" sldId="703"/>
        </pc:sldMkLst>
        <pc:spChg chg="mod">
          <ac:chgData name="CUMMINS, TADGH" userId="4f36f96b-8b9b-4b9e-aed0-6e2eef7563e2" providerId="ADAL" clId="{C3ACF115-FD5B-4D79-A8FC-76E7C526FB8D}" dt="2022-12-02T17:15:52.697" v="0" actId="1076"/>
          <ac:spMkLst>
            <pc:docMk/>
            <pc:sldMk cId="2588363783" sldId="703"/>
            <ac:spMk id="8" creationId="{67FFD0DC-CC1F-4DBB-B34B-D308E7A605D4}"/>
          </ac:spMkLst>
        </pc:spChg>
      </pc:sldChg>
    </pc:docChg>
  </pc:docChgLst>
  <pc:docChgLst>
    <pc:chgData name="CUMMINS, TADGH" userId="S::t.cummins1@nuigalway.ie::4f36f96b-8b9b-4b9e-aed0-6e2eef7563e2" providerId="AD" clId="Web-{F38F83D7-A464-478B-97F8-55C0783BE5DE}"/>
    <pc:docChg chg="modSld">
      <pc:chgData name="CUMMINS, TADGH" userId="S::t.cummins1@nuigalway.ie::4f36f96b-8b9b-4b9e-aed0-6e2eef7563e2" providerId="AD" clId="Web-{F38F83D7-A464-478B-97F8-55C0783BE5DE}" dt="2022-05-10T11:23:30.115" v="0"/>
      <pc:docMkLst>
        <pc:docMk/>
      </pc:docMkLst>
      <pc:sldChg chg="addSp">
        <pc:chgData name="CUMMINS, TADGH" userId="S::t.cummins1@nuigalway.ie::4f36f96b-8b9b-4b9e-aed0-6e2eef7563e2" providerId="AD" clId="Web-{F38F83D7-A464-478B-97F8-55C0783BE5DE}" dt="2022-05-10T11:23:30.115" v="0"/>
        <pc:sldMkLst>
          <pc:docMk/>
          <pc:sldMk cId="0" sldId="261"/>
        </pc:sldMkLst>
        <pc:spChg chg="add">
          <ac:chgData name="CUMMINS, TADGH" userId="S::t.cummins1@nuigalway.ie::4f36f96b-8b9b-4b9e-aed0-6e2eef7563e2" providerId="AD" clId="Web-{F38F83D7-A464-478B-97F8-55C0783BE5DE}" dt="2022-05-10T11:23:30.115" v="0"/>
          <ac:spMkLst>
            <pc:docMk/>
            <pc:sldMk cId="0" sldId="261"/>
            <ac:spMk id="5" creationId="{7A234F4C-2D39-50A2-4D2F-BDFC4F652B5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uigalwayie-my.sharepoint.com/personal/t_cummins1_nuigalway_ie/Documents/Documents/MASTERS/TCO-16%20-%20GALWAY%20CASE%20STUD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uigalwayie-my.sharepoint.com/personal/t_cummins1_nuigalway_ie/Documents/Documents/MASTERS/TCO-16%20-%20GALWAY%20CASE%20STUD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nuigalwayie-my.sharepoint.com/personal/t_cummins1_nuigalway_ie/Documents/Documents/MASTERS/TCO-16%20-%20GALWAY%20CASE%20STUD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nuigalwayie-my.sharepoint.com/personal/t_cummins1_nuigalway_ie/Documents/Documents/MASTERS/TCO-16%20-%20GALWAY%20CASE%20STUD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nuigalwayie-my.sharepoint.com/personal/t_cummins1_nuigalway_ie/Documents/Documents/MASTERS/TCO-1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nuigalwayie-my.sharepoint.com/personal/t_cummins1_nuigalway_ie/Documents/Documents/MASTERS/TCO-10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51862017247844"/>
          <c:y val="8.5382739211601805E-2"/>
          <c:w val="0.82129661792275965"/>
          <c:h val="0.76611504784740214"/>
        </c:manualLayout>
      </c:layout>
      <c:scatterChart>
        <c:scatterStyle val="lineMarker"/>
        <c:varyColors val="0"/>
        <c:ser>
          <c:idx val="1"/>
          <c:order val="0"/>
          <c:tx>
            <c:strRef>
              <c:f>GALWAY!$I$3</c:f>
              <c:strCache>
                <c:ptCount val="1"/>
                <c:pt idx="0">
                  <c:v>ICEB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GALWAY!$G$4:$G$14</c:f>
              <c:numCache>
                <c:formatCode>General</c:formatCode>
                <c:ptCount val="11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175</c:v>
                </c:pt>
                <c:pt idx="5">
                  <c:v>176</c:v>
                </c:pt>
                <c:pt idx="6">
                  <c:v>200</c:v>
                </c:pt>
                <c:pt idx="7">
                  <c:v>225</c:v>
                </c:pt>
                <c:pt idx="8">
                  <c:v>250</c:v>
                </c:pt>
                <c:pt idx="9">
                  <c:v>275</c:v>
                </c:pt>
                <c:pt idx="10">
                  <c:v>300</c:v>
                </c:pt>
              </c:numCache>
            </c:numRef>
          </c:xVal>
          <c:yVal>
            <c:numRef>
              <c:f>GALWAY!$I$4:$I$14</c:f>
              <c:numCache>
                <c:formatCode>_("€"* #,##0.00_);_("€"* \(#,##0.00\);_("€"* "-"??_);_(@_)</c:formatCode>
                <c:ptCount val="11"/>
                <c:pt idx="0">
                  <c:v>1.1564629063209309</c:v>
                </c:pt>
                <c:pt idx="1">
                  <c:v>1.0712650049084931</c:v>
                </c:pt>
                <c:pt idx="2">
                  <c:v>1.014466403966868</c:v>
                </c:pt>
                <c:pt idx="3">
                  <c:v>0.97389597472285017</c:v>
                </c:pt>
                <c:pt idx="5">
                  <c:v>0.97251289190771284</c:v>
                </c:pt>
                <c:pt idx="6">
                  <c:v>0.94346815278983664</c:v>
                </c:pt>
                <c:pt idx="7">
                  <c:v>0.91980206906415951</c:v>
                </c:pt>
                <c:pt idx="8">
                  <c:v>0.90086920208361787</c:v>
                </c:pt>
                <c:pt idx="9">
                  <c:v>0.88537867455408359</c:v>
                </c:pt>
                <c:pt idx="10">
                  <c:v>0.87246990161280524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E7D-4E17-B3A5-736967DF6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1876200"/>
        <c:axId val="921876856"/>
      </c:scatterChart>
      <c:valAx>
        <c:axId val="921876200"/>
        <c:scaling>
          <c:orientation val="minMax"/>
          <c:max val="3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2000" b="1" dirty="0"/>
                  <a:t>Utilisation Rate (km/day)</a:t>
                </a:r>
              </a:p>
            </c:rich>
          </c:tx>
          <c:layout>
            <c:manualLayout>
              <c:xMode val="edge"/>
              <c:yMode val="edge"/>
              <c:x val="0.40132115485564307"/>
              <c:y val="0.880768897253237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876856"/>
        <c:crosses val="autoZero"/>
        <c:crossBetween val="midCat"/>
        <c:majorUnit val="25"/>
      </c:valAx>
      <c:valAx>
        <c:axId val="921876856"/>
        <c:scaling>
          <c:orientation val="minMax"/>
          <c:max val="1.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2000" b="1" dirty="0"/>
                  <a:t>Total Cost of Ownership (€/</a:t>
                </a:r>
                <a:r>
                  <a:rPr lang="en-IE" sz="2000" b="1" dirty="0" err="1"/>
                  <a:t>lkm</a:t>
                </a:r>
                <a:r>
                  <a:rPr lang="en-IE" sz="2000" b="1" dirty="0"/>
                  <a:t>)</a:t>
                </a:r>
              </a:p>
            </c:rich>
          </c:tx>
          <c:layout>
            <c:manualLayout>
              <c:xMode val="edge"/>
              <c:yMode val="edge"/>
              <c:x val="8.7285009373828271E-2"/>
              <c:y val="8.939472868740064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€&quot;* #,##0.00_);_(&quot;€&quot;* \(#,##0.00\);_(&quot;€&quot;* &quot;-&quot;??_);_(@_)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876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51862017247844"/>
          <c:y val="8.5382739211601805E-2"/>
          <c:w val="0.82129661792275965"/>
          <c:h val="0.76611504784740214"/>
        </c:manualLayout>
      </c:layout>
      <c:scatterChart>
        <c:scatterStyle val="lineMarker"/>
        <c:varyColors val="0"/>
        <c:ser>
          <c:idx val="0"/>
          <c:order val="0"/>
          <c:tx>
            <c:strRef>
              <c:f>GALWAY!$H$3</c:f>
              <c:strCache>
                <c:ptCount val="1"/>
                <c:pt idx="0">
                  <c:v>BEB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GALWAY!$G$4:$G$14</c:f>
              <c:numCache>
                <c:formatCode>General</c:formatCode>
                <c:ptCount val="11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175</c:v>
                </c:pt>
                <c:pt idx="5">
                  <c:v>176</c:v>
                </c:pt>
                <c:pt idx="6">
                  <c:v>200</c:v>
                </c:pt>
                <c:pt idx="7">
                  <c:v>225</c:v>
                </c:pt>
                <c:pt idx="8">
                  <c:v>250</c:v>
                </c:pt>
                <c:pt idx="9">
                  <c:v>275</c:v>
                </c:pt>
                <c:pt idx="10">
                  <c:v>300</c:v>
                </c:pt>
              </c:numCache>
            </c:numRef>
          </c:xVal>
          <c:yVal>
            <c:numRef>
              <c:f>GALWAY!$H$4:$H$14</c:f>
              <c:numCache>
                <c:formatCode>_("€"* #,##0.00_);_("€"* \(#,##0.00\);_("€"* "-"??_);_(@_)</c:formatCode>
                <c:ptCount val="11"/>
                <c:pt idx="0">
                  <c:v>1.5165094983489278</c:v>
                </c:pt>
                <c:pt idx="1">
                  <c:v>1.2674931815440562</c:v>
                </c:pt>
                <c:pt idx="2">
                  <c:v>1.1014823036741421</c:v>
                </c:pt>
                <c:pt idx="3">
                  <c:v>0.98290310519563173</c:v>
                </c:pt>
                <c:pt idx="4" formatCode="General">
                  <c:v>1.6943782960666933</c:v>
                </c:pt>
                <c:pt idx="5">
                  <c:v>1.6862933507158857</c:v>
                </c:pt>
                <c:pt idx="6">
                  <c:v>1.5165094983489278</c:v>
                </c:pt>
                <c:pt idx="7">
                  <c:v>1.3781671001239992</c:v>
                </c:pt>
                <c:pt idx="8">
                  <c:v>1.2674931815440562</c:v>
                </c:pt>
                <c:pt idx="9">
                  <c:v>1.1769417936150122</c:v>
                </c:pt>
                <c:pt idx="10">
                  <c:v>1.1014823036741421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E7D-4E17-B3A5-736967DF6725}"/>
            </c:ext>
          </c:extLst>
        </c:ser>
        <c:ser>
          <c:idx val="1"/>
          <c:order val="1"/>
          <c:tx>
            <c:strRef>
              <c:f>GALWAY!$I$3</c:f>
              <c:strCache>
                <c:ptCount val="1"/>
                <c:pt idx="0">
                  <c:v>ICEB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GALWAY!$G$4:$G$14</c:f>
              <c:numCache>
                <c:formatCode>General</c:formatCode>
                <c:ptCount val="11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175</c:v>
                </c:pt>
                <c:pt idx="5">
                  <c:v>176</c:v>
                </c:pt>
                <c:pt idx="6">
                  <c:v>200</c:v>
                </c:pt>
                <c:pt idx="7">
                  <c:v>225</c:v>
                </c:pt>
                <c:pt idx="8">
                  <c:v>250</c:v>
                </c:pt>
                <c:pt idx="9">
                  <c:v>275</c:v>
                </c:pt>
                <c:pt idx="10">
                  <c:v>300</c:v>
                </c:pt>
              </c:numCache>
            </c:numRef>
          </c:xVal>
          <c:yVal>
            <c:numRef>
              <c:f>GALWAY!$I$4:$I$14</c:f>
              <c:numCache>
                <c:formatCode>_("€"* #,##0.00_);_("€"* \(#,##0.00\);_("€"* "-"??_);_(@_)</c:formatCode>
                <c:ptCount val="11"/>
                <c:pt idx="0">
                  <c:v>1.1564629063209309</c:v>
                </c:pt>
                <c:pt idx="1">
                  <c:v>1.0712650049084931</c:v>
                </c:pt>
                <c:pt idx="2">
                  <c:v>1.014466403966868</c:v>
                </c:pt>
                <c:pt idx="3">
                  <c:v>0.97389597472285017</c:v>
                </c:pt>
                <c:pt idx="5">
                  <c:v>0.97251289190771284</c:v>
                </c:pt>
                <c:pt idx="6">
                  <c:v>0.94346815278983664</c:v>
                </c:pt>
                <c:pt idx="7">
                  <c:v>0.91980206906415951</c:v>
                </c:pt>
                <c:pt idx="8">
                  <c:v>0.90086920208361787</c:v>
                </c:pt>
                <c:pt idx="9">
                  <c:v>0.88537867455408359</c:v>
                </c:pt>
                <c:pt idx="10">
                  <c:v>0.87246990161280524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E7D-4E17-B3A5-736967DF6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1876200"/>
        <c:axId val="921876856"/>
      </c:scatterChart>
      <c:valAx>
        <c:axId val="921876200"/>
        <c:scaling>
          <c:orientation val="minMax"/>
          <c:max val="3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2000" b="1" dirty="0"/>
                  <a:t>Utilisation Rate (km/day)</a:t>
                </a:r>
              </a:p>
            </c:rich>
          </c:tx>
          <c:layout>
            <c:manualLayout>
              <c:xMode val="edge"/>
              <c:yMode val="edge"/>
              <c:x val="0.40284496437945255"/>
              <c:y val="0.889007823520036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876856"/>
        <c:crosses val="autoZero"/>
        <c:crossBetween val="midCat"/>
        <c:majorUnit val="25"/>
      </c:valAx>
      <c:valAx>
        <c:axId val="921876856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2000" b="1" dirty="0"/>
                  <a:t>Total Cost of Ownership (€/</a:t>
                </a:r>
                <a:r>
                  <a:rPr lang="en-IE" sz="2000" b="1" dirty="0" err="1"/>
                  <a:t>lkm</a:t>
                </a:r>
                <a:r>
                  <a:rPr lang="en-IE" sz="2000" b="1" dirty="0"/>
                  <a:t>)</a:t>
                </a:r>
              </a:p>
            </c:rich>
          </c:tx>
          <c:layout>
            <c:manualLayout>
              <c:xMode val="edge"/>
              <c:yMode val="edge"/>
              <c:x val="8.7285009373828271E-2"/>
              <c:y val="9.214103744300057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€&quot;* #,##0.00_);_(&quot;€&quot;* \(#,##0.00\);_(&quot;€&quot;* &quot;-&quot;??_);_(@_)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876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51862017247844"/>
          <c:y val="8.5382739211601805E-2"/>
          <c:w val="0.82129661792275965"/>
          <c:h val="0.76611504784740214"/>
        </c:manualLayout>
      </c:layout>
      <c:scatterChart>
        <c:scatterStyle val="lineMarker"/>
        <c:varyColors val="0"/>
        <c:ser>
          <c:idx val="0"/>
          <c:order val="0"/>
          <c:tx>
            <c:strRef>
              <c:f>GALWAY!$H$3</c:f>
              <c:strCache>
                <c:ptCount val="1"/>
                <c:pt idx="0">
                  <c:v>BEB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GALWAY!$G$4:$G$14</c:f>
              <c:numCache>
                <c:formatCode>General</c:formatCode>
                <c:ptCount val="11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175</c:v>
                </c:pt>
                <c:pt idx="5">
                  <c:v>176</c:v>
                </c:pt>
                <c:pt idx="6">
                  <c:v>200</c:v>
                </c:pt>
                <c:pt idx="7">
                  <c:v>225</c:v>
                </c:pt>
                <c:pt idx="8">
                  <c:v>250</c:v>
                </c:pt>
                <c:pt idx="9">
                  <c:v>275</c:v>
                </c:pt>
                <c:pt idx="10">
                  <c:v>300</c:v>
                </c:pt>
              </c:numCache>
            </c:numRef>
          </c:xVal>
          <c:yVal>
            <c:numRef>
              <c:f>GALWAY!$H$4:$H$14</c:f>
              <c:numCache>
                <c:formatCode>_("€"* #,##0.00_);_("€"* \(#,##0.00\);_("€"* "-"??_);_(@_)</c:formatCode>
                <c:ptCount val="11"/>
                <c:pt idx="0">
                  <c:v>1.5165094983489278</c:v>
                </c:pt>
                <c:pt idx="1">
                  <c:v>1.2674931815440562</c:v>
                </c:pt>
                <c:pt idx="2">
                  <c:v>1.1014823036741421</c:v>
                </c:pt>
                <c:pt idx="3">
                  <c:v>0.98290310519563173</c:v>
                </c:pt>
                <c:pt idx="4" formatCode="General">
                  <c:v>1.6943782960666933</c:v>
                </c:pt>
                <c:pt idx="5">
                  <c:v>1.6862933507158857</c:v>
                </c:pt>
                <c:pt idx="6">
                  <c:v>1.5165094983489278</c:v>
                </c:pt>
                <c:pt idx="7">
                  <c:v>1.3781671001239992</c:v>
                </c:pt>
                <c:pt idx="8">
                  <c:v>1.2674931815440562</c:v>
                </c:pt>
                <c:pt idx="9">
                  <c:v>1.1769417936150122</c:v>
                </c:pt>
                <c:pt idx="10">
                  <c:v>1.1014823036741421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E7D-4E17-B3A5-736967DF6725}"/>
            </c:ext>
          </c:extLst>
        </c:ser>
        <c:ser>
          <c:idx val="1"/>
          <c:order val="1"/>
          <c:tx>
            <c:strRef>
              <c:f>GALWAY!$I$3</c:f>
              <c:strCache>
                <c:ptCount val="1"/>
                <c:pt idx="0">
                  <c:v>ICEB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GALWAY!$G$4:$G$14</c:f>
              <c:numCache>
                <c:formatCode>General</c:formatCode>
                <c:ptCount val="11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175</c:v>
                </c:pt>
                <c:pt idx="5">
                  <c:v>176</c:v>
                </c:pt>
                <c:pt idx="6">
                  <c:v>200</c:v>
                </c:pt>
                <c:pt idx="7">
                  <c:v>225</c:v>
                </c:pt>
                <c:pt idx="8">
                  <c:v>250</c:v>
                </c:pt>
                <c:pt idx="9">
                  <c:v>275</c:v>
                </c:pt>
                <c:pt idx="10">
                  <c:v>300</c:v>
                </c:pt>
              </c:numCache>
            </c:numRef>
          </c:xVal>
          <c:yVal>
            <c:numRef>
              <c:f>GALWAY!$I$4:$I$14</c:f>
              <c:numCache>
                <c:formatCode>_("€"* #,##0.00_);_("€"* \(#,##0.00\);_("€"* "-"??_);_(@_)</c:formatCode>
                <c:ptCount val="11"/>
                <c:pt idx="0">
                  <c:v>1.1564629063209309</c:v>
                </c:pt>
                <c:pt idx="1">
                  <c:v>1.0712650049084931</c:v>
                </c:pt>
                <c:pt idx="2">
                  <c:v>1.014466403966868</c:v>
                </c:pt>
                <c:pt idx="3">
                  <c:v>0.97389597472285017</c:v>
                </c:pt>
                <c:pt idx="5">
                  <c:v>0.97251289190771284</c:v>
                </c:pt>
                <c:pt idx="6">
                  <c:v>0.94346815278983664</c:v>
                </c:pt>
                <c:pt idx="7">
                  <c:v>0.91980206906415951</c:v>
                </c:pt>
                <c:pt idx="8">
                  <c:v>0.90086920208361787</c:v>
                </c:pt>
                <c:pt idx="9">
                  <c:v>0.88537867455408359</c:v>
                </c:pt>
                <c:pt idx="10">
                  <c:v>0.87246990161280524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E7D-4E17-B3A5-736967DF6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1876200"/>
        <c:axId val="921876856"/>
      </c:scatterChart>
      <c:valAx>
        <c:axId val="921876200"/>
        <c:scaling>
          <c:orientation val="minMax"/>
          <c:max val="3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2000" b="1" dirty="0"/>
                  <a:t>Utilisation Rate (km/day)</a:t>
                </a:r>
              </a:p>
            </c:rich>
          </c:tx>
          <c:layout>
            <c:manualLayout>
              <c:xMode val="edge"/>
              <c:yMode val="edge"/>
              <c:x val="0.40132115485564307"/>
              <c:y val="0.883515206008837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876856"/>
        <c:crosses val="autoZero"/>
        <c:crossBetween val="midCat"/>
        <c:majorUnit val="25"/>
      </c:valAx>
      <c:valAx>
        <c:axId val="921876856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2000" b="1" dirty="0"/>
                  <a:t>Total Cost of Ownership (€/</a:t>
                </a:r>
                <a:r>
                  <a:rPr lang="en-IE" sz="2000" b="1" dirty="0" err="1"/>
                  <a:t>lkm</a:t>
                </a:r>
                <a:r>
                  <a:rPr lang="en-IE" sz="2000" b="1" dirty="0"/>
                  <a:t>)</a:t>
                </a:r>
              </a:p>
            </c:rich>
          </c:tx>
          <c:layout>
            <c:manualLayout>
              <c:xMode val="edge"/>
              <c:yMode val="edge"/>
              <c:x val="8.7285009373828271E-2"/>
              <c:y val="9.48873461986005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€&quot;* #,##0.00_);_(&quot;€&quot;* \(#,##0.00\);_(&quot;€&quot;* &quot;-&quot;??_);_(@_)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876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51862017247844"/>
          <c:y val="8.5382739211601805E-2"/>
          <c:w val="0.82129661792275965"/>
          <c:h val="0.76611504784740214"/>
        </c:manualLayout>
      </c:layout>
      <c:scatterChart>
        <c:scatterStyle val="lineMarker"/>
        <c:varyColors val="0"/>
        <c:ser>
          <c:idx val="0"/>
          <c:order val="0"/>
          <c:tx>
            <c:strRef>
              <c:f>GALWAY!$H$3</c:f>
              <c:strCache>
                <c:ptCount val="1"/>
                <c:pt idx="0">
                  <c:v>BEB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GALWAY!$G$4:$G$14</c:f>
              <c:numCache>
                <c:formatCode>General</c:formatCode>
                <c:ptCount val="11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175</c:v>
                </c:pt>
                <c:pt idx="5">
                  <c:v>176</c:v>
                </c:pt>
                <c:pt idx="6">
                  <c:v>200</c:v>
                </c:pt>
                <c:pt idx="7">
                  <c:v>225</c:v>
                </c:pt>
                <c:pt idx="8">
                  <c:v>250</c:v>
                </c:pt>
                <c:pt idx="9">
                  <c:v>275</c:v>
                </c:pt>
                <c:pt idx="10">
                  <c:v>300</c:v>
                </c:pt>
              </c:numCache>
            </c:numRef>
          </c:xVal>
          <c:yVal>
            <c:numRef>
              <c:f>GALWAY!$H$4:$H$14</c:f>
              <c:numCache>
                <c:formatCode>_("€"* #,##0.00_);_("€"* \(#,##0.00\);_("€"* "-"??_);_(@_)</c:formatCode>
                <c:ptCount val="11"/>
                <c:pt idx="0">
                  <c:v>1.5165094983489278</c:v>
                </c:pt>
                <c:pt idx="1">
                  <c:v>1.2674931815440562</c:v>
                </c:pt>
                <c:pt idx="2">
                  <c:v>1.1014823036741421</c:v>
                </c:pt>
                <c:pt idx="3">
                  <c:v>0.98290310519563173</c:v>
                </c:pt>
                <c:pt idx="4" formatCode="General">
                  <c:v>1.6943782960666933</c:v>
                </c:pt>
                <c:pt idx="5">
                  <c:v>1.6862933507158857</c:v>
                </c:pt>
                <c:pt idx="6">
                  <c:v>1.5165094983489278</c:v>
                </c:pt>
                <c:pt idx="7">
                  <c:v>1.3781671001239992</c:v>
                </c:pt>
                <c:pt idx="8">
                  <c:v>1.2674931815440562</c:v>
                </c:pt>
                <c:pt idx="9">
                  <c:v>1.1769417936150122</c:v>
                </c:pt>
                <c:pt idx="10">
                  <c:v>1.1014823036741421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E7D-4E17-B3A5-736967DF6725}"/>
            </c:ext>
          </c:extLst>
        </c:ser>
        <c:ser>
          <c:idx val="1"/>
          <c:order val="1"/>
          <c:tx>
            <c:strRef>
              <c:f>GALWAY!$I$3</c:f>
              <c:strCache>
                <c:ptCount val="1"/>
                <c:pt idx="0">
                  <c:v>ICEB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GALWAY!$G$4:$G$14</c:f>
              <c:numCache>
                <c:formatCode>General</c:formatCode>
                <c:ptCount val="11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175</c:v>
                </c:pt>
                <c:pt idx="5">
                  <c:v>176</c:v>
                </c:pt>
                <c:pt idx="6">
                  <c:v>200</c:v>
                </c:pt>
                <c:pt idx="7">
                  <c:v>225</c:v>
                </c:pt>
                <c:pt idx="8">
                  <c:v>250</c:v>
                </c:pt>
                <c:pt idx="9">
                  <c:v>275</c:v>
                </c:pt>
                <c:pt idx="10">
                  <c:v>300</c:v>
                </c:pt>
              </c:numCache>
            </c:numRef>
          </c:xVal>
          <c:yVal>
            <c:numRef>
              <c:f>GALWAY!$I$4:$I$14</c:f>
              <c:numCache>
                <c:formatCode>_("€"* #,##0.00_);_("€"* \(#,##0.00\);_("€"* "-"??_);_(@_)</c:formatCode>
                <c:ptCount val="11"/>
                <c:pt idx="0">
                  <c:v>1.1564629063209309</c:v>
                </c:pt>
                <c:pt idx="1">
                  <c:v>1.0712650049084931</c:v>
                </c:pt>
                <c:pt idx="2">
                  <c:v>1.014466403966868</c:v>
                </c:pt>
                <c:pt idx="3">
                  <c:v>0.97389597472285017</c:v>
                </c:pt>
                <c:pt idx="5">
                  <c:v>0.97251289190771284</c:v>
                </c:pt>
                <c:pt idx="6">
                  <c:v>0.94346815278983664</c:v>
                </c:pt>
                <c:pt idx="7">
                  <c:v>0.91980206906415951</c:v>
                </c:pt>
                <c:pt idx="8">
                  <c:v>0.90086920208361787</c:v>
                </c:pt>
                <c:pt idx="9">
                  <c:v>0.88537867455408359</c:v>
                </c:pt>
                <c:pt idx="10">
                  <c:v>0.87246990161280524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E7D-4E17-B3A5-736967DF6725}"/>
            </c:ext>
          </c:extLst>
        </c:ser>
        <c:ser>
          <c:idx val="2"/>
          <c:order val="2"/>
          <c:tx>
            <c:strRef>
              <c:f>GALWAY!$J$3</c:f>
              <c:strCache>
                <c:ptCount val="1"/>
                <c:pt idx="0">
                  <c:v>FCEB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GALWAY!$G$4:$G$14</c:f>
              <c:numCache>
                <c:formatCode>General</c:formatCode>
                <c:ptCount val="11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175</c:v>
                </c:pt>
                <c:pt idx="5">
                  <c:v>176</c:v>
                </c:pt>
                <c:pt idx="6">
                  <c:v>200</c:v>
                </c:pt>
                <c:pt idx="7">
                  <c:v>225</c:v>
                </c:pt>
                <c:pt idx="8">
                  <c:v>250</c:v>
                </c:pt>
                <c:pt idx="9">
                  <c:v>275</c:v>
                </c:pt>
                <c:pt idx="10">
                  <c:v>300</c:v>
                </c:pt>
              </c:numCache>
            </c:numRef>
          </c:xVal>
          <c:yVal>
            <c:numRef>
              <c:f>GALWAY!$J$4:$J$14</c:f>
              <c:numCache>
                <c:formatCode>_("€"* #,##0.00_);_("€"* \(#,##0.00\);_("€"* "-"??_);_(@_)</c:formatCode>
                <c:ptCount val="11"/>
                <c:pt idx="0">
                  <c:v>1.5547014427374346</c:v>
                </c:pt>
                <c:pt idx="1">
                  <c:v>1.3315464918408546</c:v>
                </c:pt>
                <c:pt idx="2">
                  <c:v>1.1827765245764679</c:v>
                </c:pt>
                <c:pt idx="3">
                  <c:v>1.0765122622447629</c:v>
                </c:pt>
                <c:pt idx="5">
                  <c:v>1.0728896169380004</c:v>
                </c:pt>
                <c:pt idx="6">
                  <c:v>0.99681406549598439</c:v>
                </c:pt>
                <c:pt idx="7">
                  <c:v>0.93482657913582323</c:v>
                </c:pt>
                <c:pt idx="8">
                  <c:v>0.88523659004769462</c:v>
                </c:pt>
                <c:pt idx="9">
                  <c:v>0.84466296261195262</c:v>
                </c:pt>
                <c:pt idx="10">
                  <c:v>0.81085160641550103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E7D-4E17-B3A5-736967DF6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1876200"/>
        <c:axId val="921876856"/>
      </c:scatterChart>
      <c:valAx>
        <c:axId val="921876200"/>
        <c:scaling>
          <c:orientation val="minMax"/>
          <c:max val="3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2000" b="1" dirty="0"/>
                  <a:t>Utilisation Rate (km/day)</a:t>
                </a:r>
              </a:p>
            </c:rich>
          </c:tx>
          <c:layout>
            <c:manualLayout>
              <c:xMode val="edge"/>
              <c:yMode val="edge"/>
              <c:x val="0.39827353580802399"/>
              <c:y val="0.878022588497637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876856"/>
        <c:crosses val="autoZero"/>
        <c:crossBetween val="midCat"/>
        <c:majorUnit val="25"/>
      </c:valAx>
      <c:valAx>
        <c:axId val="921876856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2000" b="1" dirty="0"/>
                  <a:t>Total Cost of Ownership (€/</a:t>
                </a:r>
                <a:r>
                  <a:rPr lang="en-IE" sz="2000" b="1" dirty="0" err="1"/>
                  <a:t>lkm</a:t>
                </a:r>
                <a:r>
                  <a:rPr lang="en-IE" sz="2000" b="1" dirty="0"/>
                  <a:t>)</a:t>
                </a:r>
              </a:p>
            </c:rich>
          </c:tx>
          <c:layout>
            <c:manualLayout>
              <c:xMode val="edge"/>
              <c:yMode val="edge"/>
              <c:x val="8.7285009373828271E-2"/>
              <c:y val="9.48873461986005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€&quot;* #,##0.00_);_(&quot;€&quot;* \(#,##0.00\);_(&quot;€&quot;* &quot;-&quot;??_);_(@_)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876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Single-Deck</a:t>
            </a:r>
            <a:r>
              <a:rPr lang="en-US" sz="1800" baseline="0"/>
              <a:t> Battery Sizing curve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'SFC vs payload'!$B$43</c:f>
              <c:strCache>
                <c:ptCount val="1"/>
                <c:pt idx="0">
                  <c:v>Battery Size (kWh)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poly"/>
            <c:order val="4"/>
            <c:dispRSqr val="1"/>
            <c:dispEq val="1"/>
            <c:trendlineLbl>
              <c:layout>
                <c:manualLayout>
                  <c:x val="-0.16039908679336926"/>
                  <c:y val="6.222050597376423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y = 0.001x</a:t>
                    </a:r>
                    <a:r>
                      <a:rPr lang="en-US" baseline="30000" dirty="0"/>
                      <a:t>2</a:t>
                    </a:r>
                    <a:r>
                      <a:rPr lang="en-US" baseline="0" dirty="0"/>
                      <a:t> + 1.2928x + 1.1169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1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'SFC vs payload'!$A$44:$A$79</c:f>
              <c:numCache>
                <c:formatCode>General</c:formatCode>
                <c:ptCount val="3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</c:numCache>
            </c:numRef>
          </c:xVal>
          <c:yVal>
            <c:numRef>
              <c:f>'SFC vs payload'!$B$44:$B$79</c:f>
              <c:numCache>
                <c:formatCode>General</c:formatCode>
                <c:ptCount val="36"/>
                <c:pt idx="0">
                  <c:v>0</c:v>
                </c:pt>
                <c:pt idx="1">
                  <c:v>13.823829900991248</c:v>
                </c:pt>
                <c:pt idx="2">
                  <c:v>27.851766276242405</c:v>
                </c:pt>
                <c:pt idx="3">
                  <c:v>42.088363140935535</c:v>
                </c:pt>
                <c:pt idx="4">
                  <c:v>56.538311004064433</c:v>
                </c:pt>
                <c:pt idx="5">
                  <c:v>71.206442020814819</c:v>
                </c:pt>
                <c:pt idx="6">
                  <c:v>86.097735380111075</c:v>
                </c:pt>
                <c:pt idx="7">
                  <c:v>101.21732293994761</c:v>
                </c:pt>
                <c:pt idx="8">
                  <c:v>116.57049512390348</c:v>
                </c:pt>
                <c:pt idx="9">
                  <c:v>132.16270709307275</c:v>
                </c:pt>
                <c:pt idx="10">
                  <c:v>147.99958520853642</c:v>
                </c:pt>
                <c:pt idx="11">
                  <c:v>164.08693380045861</c:v>
                </c:pt>
                <c:pt idx="12">
                  <c:v>180.43074226091647</c:v>
                </c:pt>
                <c:pt idx="13">
                  <c:v>197.03719247867022</c:v>
                </c:pt>
                <c:pt idx="14">
                  <c:v>213.91266663526304</c:v>
                </c:pt>
                <c:pt idx="15">
                  <c:v>231.06375538310434</c:v>
                </c:pt>
                <c:pt idx="16">
                  <c:v>248.49726642755164</c:v>
                </c:pt>
                <c:pt idx="17">
                  <c:v>266.22023353646898</c:v>
                </c:pt>
                <c:pt idx="18">
                  <c:v>284.2399260023102</c:v>
                </c:pt>
                <c:pt idx="19">
                  <c:v>302.56385858346931</c:v>
                </c:pt>
                <c:pt idx="20">
                  <c:v>321.19980195345909</c:v>
                </c:pt>
                <c:pt idx="21">
                  <c:v>340.15579368844442</c:v>
                </c:pt>
                <c:pt idx="22">
                  <c:v>359.440149825768</c:v>
                </c:pt>
                <c:pt idx="23">
                  <c:v>379.06147702839093</c:v>
                </c:pt>
                <c:pt idx="24">
                  <c:v>399.02868539263017</c:v>
                </c:pt>
                <c:pt idx="25">
                  <c:v>419.35100193923722</c:v>
                </c:pt>
                <c:pt idx="26">
                  <c:v>440.03798483073325</c:v>
                </c:pt>
                <c:pt idx="27">
                  <c:v>461.09953836102608</c:v>
                </c:pt>
                <c:pt idx="28">
                  <c:v>482.54592876669989</c:v>
                </c:pt>
                <c:pt idx="29">
                  <c:v>504.38780091300606</c:v>
                </c:pt>
                <c:pt idx="30">
                  <c:v>526.63619591153963</c:v>
                </c:pt>
                <c:pt idx="31">
                  <c:v>549.30256973085989</c:v>
                </c:pt>
                <c:pt idx="32">
                  <c:v>572.39881286596608</c:v>
                </c:pt>
                <c:pt idx="33">
                  <c:v>595.93727113758689</c:v>
                </c:pt>
                <c:pt idx="34">
                  <c:v>619.93076769772449</c:v>
                </c:pt>
                <c:pt idx="35">
                  <c:v>644.39262632386897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75-4CA7-8098-7E6815F8A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4067952"/>
        <c:axId val="904071232"/>
      </c:scatterChart>
      <c:valAx>
        <c:axId val="90406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400" b="1" dirty="0"/>
                  <a:t>Utilisation</a:t>
                </a:r>
                <a:r>
                  <a:rPr lang="en-IE" sz="1400" b="1" baseline="0" dirty="0"/>
                  <a:t> Rate (km/day)</a:t>
                </a:r>
                <a:endParaRPr lang="en-IE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071232"/>
        <c:crosses val="autoZero"/>
        <c:crossBetween val="midCat"/>
      </c:valAx>
      <c:valAx>
        <c:axId val="90407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200" b="1"/>
                  <a:t>Battery</a:t>
                </a:r>
                <a:r>
                  <a:rPr lang="en-IE" sz="1200" b="1" baseline="0"/>
                  <a:t> Size (kWh)</a:t>
                </a:r>
                <a:endParaRPr lang="en-IE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067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Single-Deck</a:t>
            </a:r>
            <a:r>
              <a:rPr lang="en-US" sz="1800" baseline="0"/>
              <a:t> Battery Sizing curve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852598945198676E-2"/>
          <c:y val="0.11596598657657969"/>
          <c:w val="0.89709846537659965"/>
          <c:h val="0.74274308440204473"/>
        </c:manualLayout>
      </c:layout>
      <c:scatterChart>
        <c:scatterStyle val="lineMarker"/>
        <c:varyColors val="0"/>
        <c:ser>
          <c:idx val="0"/>
          <c:order val="0"/>
          <c:tx>
            <c:strRef>
              <c:f>'SFC vs payload'!$B$43</c:f>
              <c:strCache>
                <c:ptCount val="1"/>
                <c:pt idx="0">
                  <c:v>Battery Size (kWh)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noFill/>
                <a:prstDash val="solid"/>
              </a:ln>
              <a:effectLst/>
            </c:spPr>
            <c:trendlineType val="poly"/>
            <c:order val="4"/>
            <c:dispRSqr val="0"/>
            <c:dispEq val="0"/>
          </c:trendline>
          <c:xVal>
            <c:numRef>
              <c:f>'SFC vs payload'!$A$44:$A$79</c:f>
              <c:numCache>
                <c:formatCode>General</c:formatCode>
                <c:ptCount val="3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</c:numCache>
            </c:numRef>
          </c:xVal>
          <c:yVal>
            <c:numRef>
              <c:f>'SFC vs payload'!$B$44:$B$79</c:f>
              <c:numCache>
                <c:formatCode>General</c:formatCode>
                <c:ptCount val="36"/>
                <c:pt idx="0">
                  <c:v>0</c:v>
                </c:pt>
                <c:pt idx="1">
                  <c:v>13.823829900991248</c:v>
                </c:pt>
                <c:pt idx="2">
                  <c:v>27.851766276242405</c:v>
                </c:pt>
                <c:pt idx="3">
                  <c:v>42.088363140935535</c:v>
                </c:pt>
                <c:pt idx="4">
                  <c:v>56.538311004064433</c:v>
                </c:pt>
                <c:pt idx="5">
                  <c:v>71.206442020814819</c:v>
                </c:pt>
                <c:pt idx="6">
                  <c:v>86.097735380111075</c:v>
                </c:pt>
                <c:pt idx="7">
                  <c:v>101.21732293994761</c:v>
                </c:pt>
                <c:pt idx="8">
                  <c:v>116.57049512390348</c:v>
                </c:pt>
                <c:pt idx="9">
                  <c:v>132.16270709307275</c:v>
                </c:pt>
                <c:pt idx="10">
                  <c:v>147.99958520853642</c:v>
                </c:pt>
                <c:pt idx="11">
                  <c:v>164.08693380045861</c:v>
                </c:pt>
                <c:pt idx="12">
                  <c:v>180.43074226091647</c:v>
                </c:pt>
                <c:pt idx="13">
                  <c:v>197.03719247867022</c:v>
                </c:pt>
                <c:pt idx="14">
                  <c:v>213.91266663526304</c:v>
                </c:pt>
                <c:pt idx="15">
                  <c:v>231.06375538310434</c:v>
                </c:pt>
                <c:pt idx="16">
                  <c:v>248.49726642755164</c:v>
                </c:pt>
                <c:pt idx="17">
                  <c:v>266.22023353646898</c:v>
                </c:pt>
                <c:pt idx="18">
                  <c:v>284.2399260023102</c:v>
                </c:pt>
                <c:pt idx="19">
                  <c:v>302.56385858346931</c:v>
                </c:pt>
                <c:pt idx="20">
                  <c:v>321.19980195345909</c:v>
                </c:pt>
                <c:pt idx="21">
                  <c:v>340.15579368844442</c:v>
                </c:pt>
                <c:pt idx="22">
                  <c:v>359.440149825768</c:v>
                </c:pt>
                <c:pt idx="23">
                  <c:v>379.06147702839093</c:v>
                </c:pt>
                <c:pt idx="24">
                  <c:v>399.02868539263017</c:v>
                </c:pt>
                <c:pt idx="25">
                  <c:v>419.35100193923722</c:v>
                </c:pt>
                <c:pt idx="26">
                  <c:v>440.03798483073325</c:v>
                </c:pt>
                <c:pt idx="27">
                  <c:v>461.09953836102608</c:v>
                </c:pt>
                <c:pt idx="28">
                  <c:v>482.54592876669989</c:v>
                </c:pt>
                <c:pt idx="29">
                  <c:v>504.38780091300606</c:v>
                </c:pt>
                <c:pt idx="30">
                  <c:v>526.63619591153963</c:v>
                </c:pt>
                <c:pt idx="31">
                  <c:v>549.30256973085989</c:v>
                </c:pt>
                <c:pt idx="32">
                  <c:v>572.39881286596608</c:v>
                </c:pt>
                <c:pt idx="33">
                  <c:v>595.93727113758689</c:v>
                </c:pt>
                <c:pt idx="34">
                  <c:v>619.93076769772449</c:v>
                </c:pt>
                <c:pt idx="35">
                  <c:v>644.39262632386897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75-4CA7-8098-7E6815F8A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4067952"/>
        <c:axId val="904071232"/>
      </c:scatterChart>
      <c:valAx>
        <c:axId val="9040679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400" b="1" dirty="0"/>
                  <a:t>Utilisation</a:t>
                </a:r>
                <a:r>
                  <a:rPr lang="en-IE" sz="1400" b="1" baseline="0" dirty="0"/>
                  <a:t> Rate (km/day)</a:t>
                </a:r>
                <a:endParaRPr lang="en-IE" sz="1400" b="1" dirty="0"/>
              </a:p>
            </c:rich>
          </c:tx>
          <c:layout>
            <c:manualLayout>
              <c:xMode val="edge"/>
              <c:yMode val="edge"/>
              <c:x val="0.42874677882932904"/>
              <c:y val="0.900150123202834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904071232"/>
        <c:crosses val="autoZero"/>
        <c:crossBetween val="midCat"/>
      </c:valAx>
      <c:valAx>
        <c:axId val="904071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200" b="1" dirty="0"/>
                  <a:t>Battery</a:t>
                </a:r>
                <a:r>
                  <a:rPr lang="en-IE" sz="1200" b="1" baseline="0" dirty="0"/>
                  <a:t> Size (kWh)</a:t>
                </a:r>
                <a:endParaRPr lang="en-IE" sz="1200" b="1" dirty="0"/>
              </a:p>
            </c:rich>
          </c:tx>
          <c:layout>
            <c:manualLayout>
              <c:xMode val="edge"/>
              <c:yMode val="edge"/>
              <c:x val="3.1659709523648986E-2"/>
              <c:y val="0.29421515541699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904067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0.0815</cdr:x>
      <cdr:y>0.36641</cdr:y>
    </cdr:from>
    <cdr:to>
      <cdr:x>0.68325</cdr:x>
      <cdr:y>0.85695</cdr:y>
    </cdr:to>
    <cdr:sp macro="" textlink="">
      <cdr:nvSpPr>
        <cdr:cNvPr id="6" name="Freeform: Shape 5">
          <a:extLst xmlns:a="http://schemas.openxmlformats.org/drawingml/2006/main">
            <a:ext uri="{FF2B5EF4-FFF2-40B4-BE49-F238E27FC236}">
              <a16:creationId xmlns:a16="http://schemas.microsoft.com/office/drawing/2014/main" id="{BF4C19DF-8FE2-4A86-83C8-B7D0DCD295C2}"/>
            </a:ext>
          </a:extLst>
        </cdr:cNvPr>
        <cdr:cNvSpPr/>
      </cdr:nvSpPr>
      <cdr:spPr>
        <a:xfrm xmlns:a="http://schemas.openxmlformats.org/drawingml/2006/main">
          <a:off x="686542" y="1684361"/>
          <a:ext cx="5069149" cy="2254928"/>
        </a:xfrm>
        <a:custGeom xmlns:a="http://schemas.openxmlformats.org/drawingml/2006/main">
          <a:avLst/>
          <a:gdLst>
            <a:gd name="connsiteX0" fmla="*/ 0 w 5069149"/>
            <a:gd name="connsiteY0" fmla="*/ 2254928 h 2254928"/>
            <a:gd name="connsiteX1" fmla="*/ 550415 w 5069149"/>
            <a:gd name="connsiteY1" fmla="*/ 2059620 h 2254928"/>
            <a:gd name="connsiteX2" fmla="*/ 1322772 w 5069149"/>
            <a:gd name="connsiteY2" fmla="*/ 1766657 h 2254928"/>
            <a:gd name="connsiteX3" fmla="*/ 2068497 w 5069149"/>
            <a:gd name="connsiteY3" fmla="*/ 1464816 h 2254928"/>
            <a:gd name="connsiteX4" fmla="*/ 2814221 w 5069149"/>
            <a:gd name="connsiteY4" fmla="*/ 1136342 h 2254928"/>
            <a:gd name="connsiteX5" fmla="*/ 3764132 w 5069149"/>
            <a:gd name="connsiteY5" fmla="*/ 683581 h 2254928"/>
            <a:gd name="connsiteX6" fmla="*/ 4696287 w 5069149"/>
            <a:gd name="connsiteY6" fmla="*/ 213064 h 2254928"/>
            <a:gd name="connsiteX7" fmla="*/ 5069149 w 5069149"/>
            <a:gd name="connsiteY7" fmla="*/ 0 h 225492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</a:cxnLst>
          <a:rect l="l" t="t" r="r" b="b"/>
          <a:pathLst>
            <a:path w="5069149" h="2254928">
              <a:moveTo>
                <a:pt x="0" y="2254928"/>
              </a:moveTo>
              <a:lnTo>
                <a:pt x="550415" y="2059620"/>
              </a:lnTo>
              <a:cubicBezTo>
                <a:pt x="770877" y="1978242"/>
                <a:pt x="1069758" y="1865791"/>
                <a:pt x="1322772" y="1766657"/>
              </a:cubicBezTo>
              <a:cubicBezTo>
                <a:pt x="1575786" y="1667523"/>
                <a:pt x="1819922" y="1569868"/>
                <a:pt x="2068497" y="1464816"/>
              </a:cubicBezTo>
              <a:cubicBezTo>
                <a:pt x="2317072" y="1359764"/>
                <a:pt x="2531615" y="1266548"/>
                <a:pt x="2814221" y="1136342"/>
              </a:cubicBezTo>
              <a:cubicBezTo>
                <a:pt x="3096827" y="1006136"/>
                <a:pt x="3450454" y="837461"/>
                <a:pt x="3764132" y="683581"/>
              </a:cubicBezTo>
              <a:cubicBezTo>
                <a:pt x="4077810" y="529701"/>
                <a:pt x="4478784" y="326994"/>
                <a:pt x="4696287" y="213064"/>
              </a:cubicBezTo>
              <a:cubicBezTo>
                <a:pt x="4913790" y="99134"/>
                <a:pt x="4933025" y="112450"/>
                <a:pt x="5069149" y="0"/>
              </a:cubicBezTo>
            </a:path>
          </a:pathLst>
        </a:cu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0.68325</cdr:x>
      <cdr:y>0.36641</cdr:y>
    </cdr:from>
    <cdr:to>
      <cdr:x>0.68325</cdr:x>
      <cdr:y>0.60782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0BD9F224-988A-4FDF-B2DE-C358F02BC190}"/>
            </a:ext>
          </a:extLst>
        </cdr:cNvPr>
        <cdr:cNvCxnSpPr>
          <a:stCxn xmlns:a="http://schemas.openxmlformats.org/drawingml/2006/main" id="6" idx="7"/>
        </cdr:cNvCxnSpPr>
      </cdr:nvCxnSpPr>
      <cdr:spPr>
        <a:xfrm xmlns:a="http://schemas.openxmlformats.org/drawingml/2006/main">
          <a:off x="5755691" y="1684361"/>
          <a:ext cx="0" cy="1109709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3592A-761F-4B7B-ADF7-E044798410F9}" type="datetimeFigureOut">
              <a:rPr lang="en-IE" smtClean="0"/>
              <a:t>16/12/2022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7485-C381-4921-9523-01A9762CBE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804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D149-4236-C24C-A605-CA7AE6F58777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0649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6" name="Google Shape;886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7" name="Google Shape;887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805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6" name="Google Shape;886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7" name="Google Shape;887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2356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5E80F-2F0F-44AB-9885-F41F949147C1}" type="slidenum">
              <a:rPr lang="en-IE" smtClean="0"/>
              <a:pPr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92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9" name="Google Shape;849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0" name="Google Shape;850;p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8" name="Google Shape;868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9" name="Google Shape;869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7" name="Google Shape;87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8" name="Google Shape;878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6" name="Google Shape;886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7" name="Google Shape;887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6" name="Google Shape;886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7" name="Google Shape;887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5861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6" name="Google Shape;886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7" name="Google Shape;887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3569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6" name="Google Shape;886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7" name="Google Shape;887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5163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6" name="Google Shape;886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7" name="Google Shape;887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426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9F9D1E-764B-47BB-BF44-D97A910421B1}" type="datetime1">
              <a:rPr lang="en-IE" smtClean="0"/>
              <a:t>16/12/2022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D4D1DA27-B9B4-4B07-8E59-C63E5D568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015" y="90199"/>
            <a:ext cx="994464" cy="58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6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8E9ADC-E946-4CE3-B194-5D21DA3DAAC9}" type="datetime1">
              <a:rPr lang="en-IE" smtClean="0"/>
              <a:t>16/12/2022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590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ACE728-E860-4758-92AC-5E5E01A05D36}" type="datetime1">
              <a:rPr lang="en-IE" smtClean="0"/>
              <a:t>16/12/2022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4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297816"/>
            <a:ext cx="377190" cy="365125"/>
          </a:xfrm>
        </p:spPr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3CA0280-5A2E-4E13-A449-344FF9829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280" y="63248"/>
            <a:ext cx="1108139" cy="60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0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EE974-8780-4AA3-B896-26B89FA3D4AB}" type="datetime1">
              <a:rPr lang="en-IE" smtClean="0"/>
              <a:t>16/12/2022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097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D2812A-9B41-45D5-810F-C0792569DC97}" type="datetime1">
              <a:rPr lang="en-IE" smtClean="0"/>
              <a:t>16/12/2022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855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CFF774-1B12-4D56-A844-9BECB224A41D}" type="datetime1">
              <a:rPr lang="en-IE" smtClean="0"/>
              <a:t>16/12/2022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212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3C9A9F-1A13-471D-8084-D05ED3173044}" type="datetime1">
              <a:rPr lang="en-IE" smtClean="0"/>
              <a:t>16/12/2022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198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6F598E-A78D-48B3-A2C4-F7818A34F032}" type="datetime1">
              <a:rPr lang="en-IE" smtClean="0"/>
              <a:t>16/12/2022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70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223F4B-735F-4831-989A-0C37D0E0F541}" type="datetime1">
              <a:rPr lang="en-IE" smtClean="0"/>
              <a:t>16/12/2022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996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B1BBF3-284B-4E0B-9E83-880047E0238A}" type="datetime1">
              <a:rPr lang="en-IE" smtClean="0"/>
              <a:t>16/12/2022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376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8829" y="6424613"/>
            <a:ext cx="80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87650-986C-4E1A-9D76-0A944C8C6BA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8" name="Picture 2" descr="Image result for ryan institute logo">
            <a:extLst>
              <a:ext uri="{FF2B5EF4-FFF2-40B4-BE49-F238E27FC236}">
                <a16:creationId xmlns:a16="http://schemas.microsoft.com/office/drawing/2014/main" id="{062EF05C-9086-4660-9DCA-720CF61A95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" y="6515070"/>
            <a:ext cx="720012" cy="34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REI - SFI Research Centre for Energy, Climate and Marine Research">
            <a:extLst>
              <a:ext uri="{FF2B5EF4-FFF2-40B4-BE49-F238E27FC236}">
                <a16:creationId xmlns:a16="http://schemas.microsoft.com/office/drawing/2014/main" id="{C629373C-A974-4062-97BE-7B5AEC77CE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34" y="6414915"/>
            <a:ext cx="720012" cy="44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0CDE906-6B9D-456E-B19A-A26D5B91662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758333" y="6214865"/>
            <a:ext cx="1343545" cy="648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04E6-7DD0-4A35-8257-2829C9E6F96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846036" y="6466622"/>
            <a:ext cx="5102794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2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isurvey.de/GenCommEST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unityh2.eu/dst-simple/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communityh2.eu/ds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2CD1DC-CD7D-497C-A5D0-D1BAD265C2C0}"/>
              </a:ext>
            </a:extLst>
          </p:cNvPr>
          <p:cNvSpPr/>
          <p:nvPr/>
        </p:nvSpPr>
        <p:spPr>
          <a:xfrm>
            <a:off x="7401017" y="0"/>
            <a:ext cx="1742983" cy="727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5A72D5-B4F8-4D27-81F4-7ED273F25A34}"/>
              </a:ext>
            </a:extLst>
          </p:cNvPr>
          <p:cNvSpPr/>
          <p:nvPr/>
        </p:nvSpPr>
        <p:spPr>
          <a:xfrm>
            <a:off x="3551380" y="6458754"/>
            <a:ext cx="333800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1695463" y="2664081"/>
            <a:ext cx="23145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Open Sans"/>
                <a:cs typeface="Open Sans"/>
              </a:rPr>
              <a:t>Place image in this area.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6889384" y="0"/>
            <a:ext cx="2254616" cy="988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40544"/>
          <a:stretch/>
        </p:blipFill>
        <p:spPr>
          <a:xfrm>
            <a:off x="0" y="0"/>
            <a:ext cx="573228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1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E56B7E-23F3-4196-B088-4C6DEB55E7BE}"/>
              </a:ext>
            </a:extLst>
          </p:cNvPr>
          <p:cNvSpPr txBox="1"/>
          <p:nvPr/>
        </p:nvSpPr>
        <p:spPr>
          <a:xfrm>
            <a:off x="5732289" y="1781981"/>
            <a:ext cx="3411711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ctr"/>
            <a:r>
              <a:rPr lang="en-IE" sz="2400" b="1" dirty="0">
                <a:solidFill>
                  <a:srgbClr val="1056A7"/>
                </a:solidFill>
                <a:latin typeface="Arial"/>
                <a:cs typeface="Arial"/>
              </a:rPr>
              <a:t>Introduction to the Enabling Support Tool</a:t>
            </a:r>
          </a:p>
          <a:p>
            <a:pPr algn="r"/>
            <a:endParaRPr lang="en-US" sz="2800" b="1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ctr"/>
            <a:r>
              <a:rPr lang="en-US" sz="2000" b="1" dirty="0">
                <a:solidFill>
                  <a:srgbClr val="019562"/>
                </a:solidFill>
                <a:latin typeface="Open Sans"/>
                <a:cs typeface="Open Sans"/>
              </a:rPr>
              <a:t>Tadgh Cummins</a:t>
            </a:r>
          </a:p>
          <a:p>
            <a:pPr algn="ctr"/>
            <a:r>
              <a:rPr lang="en-US" sz="2000" b="1" dirty="0">
                <a:solidFill>
                  <a:srgbClr val="019562"/>
                </a:solidFill>
                <a:latin typeface="Open Sans"/>
                <a:cs typeface="Open Sans"/>
              </a:rPr>
              <a:t>Tim Williamson</a:t>
            </a:r>
          </a:p>
          <a:p>
            <a:pPr algn="ctr"/>
            <a:endParaRPr lang="en-US" sz="2000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r"/>
            <a:r>
              <a:rPr lang="en-US" sz="2000" dirty="0">
                <a:solidFill>
                  <a:srgbClr val="034DA2"/>
                </a:solidFill>
                <a:latin typeface="Open Sans"/>
                <a:cs typeface="Open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49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6675915-1114-161F-F7E0-DBB37ED316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548917"/>
              </p:ext>
            </p:extLst>
          </p:nvPr>
        </p:nvGraphicFramePr>
        <p:xfrm>
          <a:off x="163914" y="1286849"/>
          <a:ext cx="8334375" cy="4624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91" name="Google Shape;891;p56"/>
          <p:cNvSpPr txBox="1"/>
          <p:nvPr/>
        </p:nvSpPr>
        <p:spPr>
          <a:xfrm>
            <a:off x="685800" y="434340"/>
            <a:ext cx="531495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en-US" sz="2800" b="1" dirty="0">
                <a:solidFill>
                  <a:srgbClr val="1056A7"/>
                </a:solidFill>
                <a:latin typeface="Arial"/>
                <a:ea typeface="+mj-ea"/>
                <a:cs typeface="Arial"/>
                <a:sym typeface="Arial"/>
              </a:rPr>
              <a:t>Decarbonizing a single bus route in Galway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EA4C5-3043-F51E-21AE-320286F002BE}"/>
              </a:ext>
            </a:extLst>
          </p:cNvPr>
          <p:cNvSpPr txBox="1"/>
          <p:nvPr/>
        </p:nvSpPr>
        <p:spPr>
          <a:xfrm>
            <a:off x="3032132" y="2833361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/>
              <a:t>Diesel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0A89D-9862-2FC3-5B8C-AAFDD6442CDE}"/>
              </a:ext>
            </a:extLst>
          </p:cNvPr>
          <p:cNvSpPr/>
          <p:nvPr/>
        </p:nvSpPr>
        <p:spPr>
          <a:xfrm>
            <a:off x="5391150" y="1809750"/>
            <a:ext cx="66675" cy="143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13C16-4AEE-2034-B098-36D3866441BC}"/>
              </a:ext>
            </a:extLst>
          </p:cNvPr>
          <p:cNvSpPr txBox="1"/>
          <p:nvPr/>
        </p:nvSpPr>
        <p:spPr>
          <a:xfrm>
            <a:off x="2942363" y="2221110"/>
            <a:ext cx="732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>
                <a:solidFill>
                  <a:srgbClr val="0070C0"/>
                </a:solidFill>
              </a:rPr>
              <a:t>Battery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71B315-4DEB-DB69-6F77-A462CDD6EEA5}"/>
              </a:ext>
            </a:extLst>
          </p:cNvPr>
          <p:cNvCxnSpPr/>
          <p:nvPr/>
        </p:nvCxnSpPr>
        <p:spPr>
          <a:xfrm>
            <a:off x="5429250" y="1766857"/>
            <a:ext cx="0" cy="3443318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52FB9D-3C27-8C4C-65B0-7EF304657C8C}"/>
              </a:ext>
            </a:extLst>
          </p:cNvPr>
          <p:cNvSpPr txBox="1"/>
          <p:nvPr/>
        </p:nvSpPr>
        <p:spPr>
          <a:xfrm>
            <a:off x="3876677" y="1449642"/>
            <a:ext cx="294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>
                <a:solidFill>
                  <a:srgbClr val="FF0000"/>
                </a:solidFill>
              </a:rPr>
              <a:t>Calculated battery maximum km/day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FEC83D-C379-4C53-FDB6-98EAD42B4E08}"/>
              </a:ext>
            </a:extLst>
          </p:cNvPr>
          <p:cNvSpPr txBox="1"/>
          <p:nvPr/>
        </p:nvSpPr>
        <p:spPr>
          <a:xfrm>
            <a:off x="6034491" y="3510895"/>
            <a:ext cx="1519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rgbClr val="00B050"/>
                </a:solidFill>
              </a:rPr>
              <a:t>Hydrogen is cost effective at higher km/day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94B0A5-314E-BC36-E8FB-7C4DBB09E1FD}"/>
              </a:ext>
            </a:extLst>
          </p:cNvPr>
          <p:cNvSpPr txBox="1"/>
          <p:nvPr/>
        </p:nvSpPr>
        <p:spPr>
          <a:xfrm>
            <a:off x="8258761" y="2852859"/>
            <a:ext cx="732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>
                <a:solidFill>
                  <a:srgbClr val="0070C0"/>
                </a:solidFill>
              </a:rPr>
              <a:t>Battery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98AC3-4454-DBCF-D0A8-EF84B351852A}"/>
              </a:ext>
            </a:extLst>
          </p:cNvPr>
          <p:cNvSpPr txBox="1"/>
          <p:nvPr/>
        </p:nvSpPr>
        <p:spPr>
          <a:xfrm>
            <a:off x="8268311" y="327660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/>
              <a:t>Diesel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79FE4F-31F2-A165-D208-98D68BC64022}"/>
              </a:ext>
            </a:extLst>
          </p:cNvPr>
          <p:cNvSpPr txBox="1"/>
          <p:nvPr/>
        </p:nvSpPr>
        <p:spPr>
          <a:xfrm>
            <a:off x="2724355" y="1865532"/>
            <a:ext cx="904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>
                <a:solidFill>
                  <a:srgbClr val="00B050"/>
                </a:solidFill>
              </a:rPr>
              <a:t>Hydrogen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ACE1C8-4232-0AFF-8842-5348F74797A5}"/>
              </a:ext>
            </a:extLst>
          </p:cNvPr>
          <p:cNvSpPr txBox="1"/>
          <p:nvPr/>
        </p:nvSpPr>
        <p:spPr>
          <a:xfrm>
            <a:off x="8213569" y="3679979"/>
            <a:ext cx="904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>
                <a:solidFill>
                  <a:srgbClr val="00B050"/>
                </a:solidFill>
              </a:rPr>
              <a:t>Hydrogen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709719-2443-05DC-7013-9F80F380D8B7}"/>
              </a:ext>
            </a:extLst>
          </p:cNvPr>
          <p:cNvSpPr txBox="1"/>
          <p:nvPr/>
        </p:nvSpPr>
        <p:spPr>
          <a:xfrm>
            <a:off x="3607533" y="3510895"/>
            <a:ext cx="1519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rgbClr val="0070C0"/>
                </a:solidFill>
              </a:rPr>
              <a:t>Battery is cost effective at lower km/day</a:t>
            </a:r>
          </a:p>
        </p:txBody>
      </p:sp>
    </p:spTree>
    <p:extLst>
      <p:ext uri="{BB962C8B-B14F-4D97-AF65-F5344CB8AC3E}">
        <p14:creationId xmlns:p14="http://schemas.microsoft.com/office/powerpoint/2010/main" val="113123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174EC-A17E-4A33-B0E1-BB03576F7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11</a:t>
            </a:fld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F3A808-97C0-4981-84BB-FBB403D8C316}"/>
              </a:ext>
            </a:extLst>
          </p:cNvPr>
          <p:cNvSpPr txBox="1">
            <a:spLocks/>
          </p:cNvSpPr>
          <p:nvPr/>
        </p:nvSpPr>
        <p:spPr>
          <a:xfrm>
            <a:off x="0" y="55038"/>
            <a:ext cx="9140890" cy="559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defTabSz="457200">
              <a:buClr>
                <a:srgbClr val="000000"/>
              </a:buClr>
              <a:buSzPts val="2800"/>
            </a:pPr>
            <a:r>
              <a:rPr lang="en-IE" sz="2800" b="1" dirty="0">
                <a:solidFill>
                  <a:srgbClr val="1056A7"/>
                </a:solidFill>
                <a:latin typeface="Arial"/>
                <a:cs typeface="Arial"/>
              </a:rPr>
              <a:t>Techno-Economic Model</a:t>
            </a:r>
            <a:endParaRPr lang="en-US" sz="2800" b="1" dirty="0">
              <a:solidFill>
                <a:srgbClr val="1056A7"/>
              </a:solidFill>
              <a:latin typeface="Arial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4E11A9-C1E1-4303-A0EC-CCB8461E560C}"/>
              </a:ext>
            </a:extLst>
          </p:cNvPr>
          <p:cNvSpPr txBox="1">
            <a:spLocks/>
          </p:cNvSpPr>
          <p:nvPr/>
        </p:nvSpPr>
        <p:spPr>
          <a:xfrm>
            <a:off x="0" y="896865"/>
            <a:ext cx="5140171" cy="3850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/>
              <a:t>Currently models four fleet types: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IE" sz="1800" dirty="0"/>
              <a:t>Internal combustion engine bus (ICEB)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IE" sz="1800" dirty="0"/>
              <a:t>Battery Electric Bus (BEB)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IE" sz="1800" dirty="0"/>
              <a:t>Fuel Cell Electric Bus (FCEB)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IE" sz="1800" b="1" dirty="0"/>
              <a:t>Mixed fleet </a:t>
            </a:r>
            <a:r>
              <a:rPr lang="en-IE" sz="1800" dirty="0"/>
              <a:t>of BEBs &amp; FCEBs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/>
              <a:t>And three bus sizes: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IE" sz="1800" dirty="0"/>
              <a:t>Single-Deck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IE" sz="1800" dirty="0"/>
              <a:t>Double-Deck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IE" sz="1800" dirty="0"/>
              <a:t>Articulated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F3F11-3349-427A-9A28-00E8936538EA}"/>
              </a:ext>
            </a:extLst>
          </p:cNvPr>
          <p:cNvSpPr txBox="1"/>
          <p:nvPr/>
        </p:nvSpPr>
        <p:spPr>
          <a:xfrm>
            <a:off x="854335" y="3909633"/>
            <a:ext cx="31634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000" dirty="0"/>
              <a:t>#1 Rule: Buses in new fleet must match existing buses in </a:t>
            </a:r>
            <a:r>
              <a:rPr lang="en-IE" sz="2000" b="1" dirty="0"/>
              <a:t>size</a:t>
            </a:r>
            <a:r>
              <a:rPr lang="en-IE" sz="2000" dirty="0"/>
              <a:t> and </a:t>
            </a:r>
            <a:r>
              <a:rPr lang="en-IE" sz="2000" b="1" dirty="0"/>
              <a:t>range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6DB6E-A426-467A-A611-C205A564875B}"/>
              </a:ext>
            </a:extLst>
          </p:cNvPr>
          <p:cNvSpPr txBox="1"/>
          <p:nvPr/>
        </p:nvSpPr>
        <p:spPr>
          <a:xfrm>
            <a:off x="775121" y="4925296"/>
            <a:ext cx="33218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Input process designed to divide the bus fleet into a mixed fleet considering regional </a:t>
            </a:r>
            <a:r>
              <a:rPr lang="en-IE" b="1" dirty="0"/>
              <a:t>weather conditions, road topology </a:t>
            </a:r>
            <a:r>
              <a:rPr lang="en-IE" dirty="0"/>
              <a:t>and</a:t>
            </a:r>
            <a:r>
              <a:rPr lang="en-IE" b="1" dirty="0"/>
              <a:t> bus weight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B9F9D8-28D7-4C90-B0D2-D9CECA76A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213" y="304827"/>
            <a:ext cx="2566177" cy="589826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8C5FC6-3A56-4534-9E88-9BAC9803DD7A}"/>
              </a:ext>
            </a:extLst>
          </p:cNvPr>
          <p:cNvSpPr/>
          <p:nvPr/>
        </p:nvSpPr>
        <p:spPr>
          <a:xfrm>
            <a:off x="5211192" y="417249"/>
            <a:ext cx="2405849" cy="15891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</a:rPr>
              <a:t>Select Location</a:t>
            </a:r>
          </a:p>
        </p:txBody>
      </p:sp>
    </p:spTree>
    <p:extLst>
      <p:ext uri="{BB962C8B-B14F-4D97-AF65-F5344CB8AC3E}">
        <p14:creationId xmlns:p14="http://schemas.microsoft.com/office/powerpoint/2010/main" val="19889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F2819ED-92C1-4BD8-9785-6E8BC9C2371C}"/>
              </a:ext>
            </a:extLst>
          </p:cNvPr>
          <p:cNvSpPr txBox="1">
            <a:spLocks/>
          </p:cNvSpPr>
          <p:nvPr/>
        </p:nvSpPr>
        <p:spPr>
          <a:xfrm>
            <a:off x="62488" y="10243"/>
            <a:ext cx="9003181" cy="624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 defTabSz="457200">
              <a:buClr>
                <a:srgbClr val="000000"/>
              </a:buClr>
              <a:buSzPts val="2800"/>
            </a:pPr>
            <a:r>
              <a:rPr lang="en-IE" sz="2800" b="1" dirty="0">
                <a:solidFill>
                  <a:srgbClr val="1056A7"/>
                </a:solidFill>
                <a:latin typeface="Arial"/>
                <a:cs typeface="Arial"/>
              </a:rPr>
              <a:t>Steep Routes input</a:t>
            </a:r>
            <a:endParaRPr lang="en-US" sz="2800" b="1" dirty="0">
              <a:solidFill>
                <a:srgbClr val="1056A7"/>
              </a:solidFill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F92C2C-7FE9-49AD-9BAA-1B933E28F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405" y="1105904"/>
            <a:ext cx="3221519" cy="183507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E8F39DF-95E6-4008-A11F-9985B08788F0}"/>
              </a:ext>
            </a:extLst>
          </p:cNvPr>
          <p:cNvGrpSpPr/>
          <p:nvPr/>
        </p:nvGrpSpPr>
        <p:grpSpPr>
          <a:xfrm>
            <a:off x="163845" y="1178439"/>
            <a:ext cx="2766737" cy="2250561"/>
            <a:chOff x="591783" y="596042"/>
            <a:chExt cx="5053257" cy="36207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1A2F63-FED6-4E0D-B297-E97F41AC5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783" y="596042"/>
              <a:ext cx="5053257" cy="21827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251D99-CA1D-4E9E-A433-53BA44DD9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783" y="2778782"/>
              <a:ext cx="5053257" cy="1438058"/>
            </a:xfrm>
            <a:prstGeom prst="rect">
              <a:avLst/>
            </a:prstGeom>
          </p:spPr>
        </p:pic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365317A-ABBA-4A0B-AC9B-C19FFBD8BE36}"/>
              </a:ext>
            </a:extLst>
          </p:cNvPr>
          <p:cNvSpPr txBox="1">
            <a:spLocks/>
          </p:cNvSpPr>
          <p:nvPr/>
        </p:nvSpPr>
        <p:spPr>
          <a:xfrm>
            <a:off x="170775" y="5483238"/>
            <a:ext cx="2390975" cy="6242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400" b="1" dirty="0"/>
              <a:t>Plot route and copy-paste route gradient data into model</a:t>
            </a:r>
          </a:p>
          <a:p>
            <a:endParaRPr lang="en-IE" sz="16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4011E4-8EBE-4299-8870-C0BBEF032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404" y="3029148"/>
            <a:ext cx="3221519" cy="18750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2EB00E3-2D65-4469-BF12-7DE14CE911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8092" y="607037"/>
            <a:ext cx="2483419" cy="5240309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B6CDBDF-FFB6-4293-82B1-E4075701D893}"/>
              </a:ext>
            </a:extLst>
          </p:cNvPr>
          <p:cNvSpPr txBox="1">
            <a:spLocks/>
          </p:cNvSpPr>
          <p:nvPr/>
        </p:nvSpPr>
        <p:spPr>
          <a:xfrm>
            <a:off x="2954577" y="5483238"/>
            <a:ext cx="3593893" cy="60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IE" sz="1400" b="1" dirty="0"/>
              <a:t>Energy consumption penalty and BEB range reduction calculated for this route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29D060-C176-4C88-883E-C76708A400DA}"/>
              </a:ext>
            </a:extLst>
          </p:cNvPr>
          <p:cNvSpPr/>
          <p:nvPr/>
        </p:nvSpPr>
        <p:spPr>
          <a:xfrm>
            <a:off x="6548470" y="5122416"/>
            <a:ext cx="2517199" cy="117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E857FA9-9667-454F-AC58-06F9368E19B5}"/>
              </a:ext>
            </a:extLst>
          </p:cNvPr>
          <p:cNvSpPr txBox="1">
            <a:spLocks/>
          </p:cNvSpPr>
          <p:nvPr/>
        </p:nvSpPr>
        <p:spPr>
          <a:xfrm>
            <a:off x="7069663" y="5483238"/>
            <a:ext cx="1803469" cy="59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IE" sz="1400" b="1" dirty="0"/>
              <a:t>Input buses on this route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2C25342B-4BFD-4456-81A6-F254C1D5281C}"/>
              </a:ext>
            </a:extLst>
          </p:cNvPr>
          <p:cNvSpPr/>
          <p:nvPr/>
        </p:nvSpPr>
        <p:spPr>
          <a:xfrm>
            <a:off x="2272405" y="5624517"/>
            <a:ext cx="546414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98C047E6-28D9-4B88-B7A0-9C04679DFA4C}"/>
              </a:ext>
            </a:extLst>
          </p:cNvPr>
          <p:cNvSpPr/>
          <p:nvPr/>
        </p:nvSpPr>
        <p:spPr>
          <a:xfrm>
            <a:off x="6403301" y="5656846"/>
            <a:ext cx="546414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CD539-D369-4496-84F8-3F4FEC522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335657"/>
              </p:ext>
            </p:extLst>
          </p:nvPr>
        </p:nvGraphicFramePr>
        <p:xfrm>
          <a:off x="305503" y="3698256"/>
          <a:ext cx="2483419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9145">
                  <a:extLst>
                    <a:ext uri="{9D8B030D-6E8A-4147-A177-3AD203B41FA5}">
                      <a16:colId xmlns:a16="http://schemas.microsoft.com/office/drawing/2014/main" val="891147827"/>
                    </a:ext>
                  </a:extLst>
                </a:gridCol>
                <a:gridCol w="557654">
                  <a:extLst>
                    <a:ext uri="{9D8B030D-6E8A-4147-A177-3AD203B41FA5}">
                      <a16:colId xmlns:a16="http://schemas.microsoft.com/office/drawing/2014/main" val="2359618426"/>
                    </a:ext>
                  </a:extLst>
                </a:gridCol>
                <a:gridCol w="676620">
                  <a:extLst>
                    <a:ext uri="{9D8B030D-6E8A-4147-A177-3AD203B41FA5}">
                      <a16:colId xmlns:a16="http://schemas.microsoft.com/office/drawing/2014/main" val="130327251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Distance from Start (km)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 dirty="0">
                          <a:effectLst/>
                        </a:rPr>
                        <a:t>Gradient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SFC Penalty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69622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effectLst/>
                        </a:rPr>
                        <a:t>0</a:t>
                      </a:r>
                      <a:endParaRPr lang="en-IE" sz="11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effectLst/>
                        </a:rPr>
                        <a:t>-1.10%</a:t>
                      </a:r>
                      <a:endParaRPr lang="en-IE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effectLst/>
                        </a:rPr>
                        <a:t>-0.27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76954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effectLst/>
                        </a:rPr>
                        <a:t>0.09</a:t>
                      </a:r>
                      <a:endParaRPr lang="en-IE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effectLst/>
                        </a:rPr>
                        <a:t>-2.20%</a:t>
                      </a:r>
                      <a:endParaRPr lang="en-IE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effectLst/>
                        </a:rPr>
                        <a:t>-0.56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20592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effectLst/>
                        </a:rPr>
                        <a:t>0.18</a:t>
                      </a:r>
                      <a:endParaRPr lang="en-IE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effectLst/>
                        </a:rPr>
                        <a:t>1.10%</a:t>
                      </a:r>
                      <a:endParaRPr lang="en-IE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effectLst/>
                        </a:rPr>
                        <a:t>0.30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41321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effectLst/>
                        </a:rPr>
                        <a:t>0.27</a:t>
                      </a:r>
                      <a:endParaRPr lang="en-IE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>
                          <a:effectLst/>
                        </a:rPr>
                        <a:t>2.20%</a:t>
                      </a:r>
                      <a:endParaRPr lang="en-IE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100" u="none" strike="noStrike" dirty="0">
                          <a:effectLst/>
                        </a:rPr>
                        <a:t>0.68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3969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23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4A8BE-88C2-4131-A9E0-4F9AF027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13</a:t>
            </a:fld>
            <a:endParaRPr lang="en-I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48FB2A-970C-41E3-8AE5-9EFFF1842C1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7981025" cy="6242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E" sz="2800" b="1" dirty="0">
                <a:solidFill>
                  <a:srgbClr val="1056A7"/>
                </a:solidFill>
                <a:latin typeface="Arial"/>
                <a:cs typeface="Arial"/>
              </a:rPr>
              <a:t>Steep Routes input – simplified for online platform</a:t>
            </a:r>
            <a:endParaRPr lang="en-US" sz="2800" b="1" dirty="0">
              <a:solidFill>
                <a:srgbClr val="1056A7"/>
              </a:solidFill>
              <a:latin typeface="Arial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EC46FE-676F-42A9-9A86-426E2581E319}"/>
              </a:ext>
            </a:extLst>
          </p:cNvPr>
          <p:cNvSpPr txBox="1">
            <a:spLocks/>
          </p:cNvSpPr>
          <p:nvPr/>
        </p:nvSpPr>
        <p:spPr>
          <a:xfrm>
            <a:off x="834501" y="1169317"/>
            <a:ext cx="6164062" cy="3618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Select a category between ‘moderately hilly’ and ‘extremely hilly’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Selection corresponds to a Specific Fuel Consumption penalty</a:t>
            </a:r>
          </a:p>
        </p:txBody>
      </p:sp>
    </p:spTree>
    <p:extLst>
      <p:ext uri="{BB962C8B-B14F-4D97-AF65-F5344CB8AC3E}">
        <p14:creationId xmlns:p14="http://schemas.microsoft.com/office/powerpoint/2010/main" val="2959863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4A8BE-88C2-4131-A9E0-4F9AF027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14</a:t>
            </a:fld>
            <a:endParaRPr lang="en-I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48FB2A-970C-41E3-8AE5-9EFFF1842C12}"/>
              </a:ext>
            </a:extLst>
          </p:cNvPr>
          <p:cNvSpPr txBox="1">
            <a:spLocks/>
          </p:cNvSpPr>
          <p:nvPr/>
        </p:nvSpPr>
        <p:spPr>
          <a:xfrm>
            <a:off x="-1175922" y="1"/>
            <a:ext cx="10413506" cy="624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ts val="2800"/>
              <a:buNone/>
              <a:defRPr sz="2800" b="1">
                <a:solidFill>
                  <a:srgbClr val="1056A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IE" dirty="0"/>
              <a:t>Region-specific costs – optional inputs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78379D-EF5A-429F-9A45-44B6D86907BE}"/>
              </a:ext>
            </a:extLst>
          </p:cNvPr>
          <p:cNvSpPr txBox="1">
            <a:spLocks/>
          </p:cNvSpPr>
          <p:nvPr/>
        </p:nvSpPr>
        <p:spPr>
          <a:xfrm>
            <a:off x="408373" y="992680"/>
            <a:ext cx="7847860" cy="2729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800" b="1" dirty="0"/>
              <a:t>Some aspects of CAPEX and OPEX of bus fleets vary heavily with region, for example: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Cost of grid connection for charging station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Fuel &amp; electricity costs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Bus and equipment costs</a:t>
            </a:r>
          </a:p>
          <a:p>
            <a:r>
              <a:rPr lang="en-IE" sz="2800" dirty="0"/>
              <a:t>There will be the option to </a:t>
            </a:r>
            <a:r>
              <a:rPr lang="en-IE" sz="2800" b="1" dirty="0"/>
              <a:t>input these costs </a:t>
            </a:r>
            <a:r>
              <a:rPr lang="en-IE" sz="2800" dirty="0"/>
              <a:t>instead of using a basic assumption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C5A55-0BDB-4EE9-B14C-A315E605F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18"/>
          <a:stretch/>
        </p:blipFill>
        <p:spPr>
          <a:xfrm>
            <a:off x="408373" y="3722672"/>
            <a:ext cx="6617277" cy="160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88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0C361-88EB-4657-9116-E1923196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15</a:t>
            </a:fld>
            <a:endParaRPr lang="en-IE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D847A4-B1B8-4BD7-8D6B-FFC1FF0DD3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648407"/>
              </p:ext>
            </p:extLst>
          </p:nvPr>
        </p:nvGraphicFramePr>
        <p:xfrm>
          <a:off x="550415" y="681291"/>
          <a:ext cx="7962315" cy="4243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1E8C0FE-B9D7-4E16-B9B0-84D7840B10BF}"/>
              </a:ext>
            </a:extLst>
          </p:cNvPr>
          <p:cNvSpPr txBox="1">
            <a:spLocks/>
          </p:cNvSpPr>
          <p:nvPr/>
        </p:nvSpPr>
        <p:spPr>
          <a:xfrm>
            <a:off x="0" y="121997"/>
            <a:ext cx="9144000" cy="559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 defTabSz="457200">
              <a:buClr>
                <a:srgbClr val="000000"/>
              </a:buClr>
              <a:buSzPts val="2800"/>
            </a:pPr>
            <a:r>
              <a:rPr lang="en-IE" sz="2800" b="1" dirty="0">
                <a:solidFill>
                  <a:srgbClr val="1056A7"/>
                </a:solidFill>
                <a:latin typeface="Arial"/>
                <a:cs typeface="Arial"/>
              </a:rPr>
              <a:t>Battery Sizing</a:t>
            </a:r>
            <a:endParaRPr lang="en-US" sz="2800" b="1" dirty="0">
              <a:solidFill>
                <a:srgbClr val="1056A7"/>
              </a:solidFill>
              <a:latin typeface="Arial"/>
              <a:cs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8F1502-7A27-4159-AB93-A456D7E98A29}"/>
              </a:ext>
            </a:extLst>
          </p:cNvPr>
          <p:cNvSpPr txBox="1">
            <a:spLocks/>
          </p:cNvSpPr>
          <p:nvPr/>
        </p:nvSpPr>
        <p:spPr>
          <a:xfrm>
            <a:off x="553042" y="4998312"/>
            <a:ext cx="8037915" cy="1737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/>
              <a:t>Iterative calculations done in Excel – polynomial function fitted to the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/>
              <a:t>Polynomial function for battery size can be used easily on online interface</a:t>
            </a:r>
          </a:p>
        </p:txBody>
      </p:sp>
    </p:spTree>
    <p:extLst>
      <p:ext uri="{BB962C8B-B14F-4D97-AF65-F5344CB8AC3E}">
        <p14:creationId xmlns:p14="http://schemas.microsoft.com/office/powerpoint/2010/main" val="3719169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0C361-88EB-4657-9116-E1923196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16</a:t>
            </a:fld>
            <a:endParaRPr lang="en-I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E8C0FE-B9D7-4E16-B9B0-84D7840B10BF}"/>
              </a:ext>
            </a:extLst>
          </p:cNvPr>
          <p:cNvSpPr txBox="1">
            <a:spLocks/>
          </p:cNvSpPr>
          <p:nvPr/>
        </p:nvSpPr>
        <p:spPr>
          <a:xfrm>
            <a:off x="0" y="121997"/>
            <a:ext cx="9144000" cy="559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E" sz="2800" b="1" dirty="0">
                <a:solidFill>
                  <a:srgbClr val="1056A7"/>
                </a:solidFill>
                <a:latin typeface="Arial"/>
                <a:cs typeface="Arial"/>
              </a:rPr>
              <a:t>Battery Sizing</a:t>
            </a:r>
            <a:endParaRPr lang="en-US" sz="2800" b="1" dirty="0">
              <a:solidFill>
                <a:srgbClr val="1056A7"/>
              </a:solidFill>
              <a:latin typeface="Arial"/>
              <a:cs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FF585A-B87C-4FAE-8032-8DDD2C660C5A}"/>
              </a:ext>
            </a:extLst>
          </p:cNvPr>
          <p:cNvGrpSpPr/>
          <p:nvPr/>
        </p:nvGrpSpPr>
        <p:grpSpPr>
          <a:xfrm>
            <a:off x="-186066" y="1185245"/>
            <a:ext cx="7878456" cy="4314607"/>
            <a:chOff x="-1340530" y="943430"/>
            <a:chExt cx="8423956" cy="4596891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9FD847A4-B1B8-4BD7-8D6B-FFC1FF0DD3B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95693905"/>
                </p:ext>
              </p:extLst>
            </p:nvPr>
          </p:nvGraphicFramePr>
          <p:xfrm>
            <a:off x="-1340530" y="943430"/>
            <a:ext cx="8423956" cy="45968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4A8F1502-7A27-4159-AB93-A456D7E98A29}"/>
                </a:ext>
              </a:extLst>
            </p:cNvPr>
            <p:cNvSpPr txBox="1">
              <a:spLocks/>
            </p:cNvSpPr>
            <p:nvPr/>
          </p:nvSpPr>
          <p:spPr>
            <a:xfrm>
              <a:off x="629047" y="2348143"/>
              <a:ext cx="2010581" cy="5592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E" sz="1600" dirty="0"/>
                <a:t>Battery size limit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1E7E9CE-DDC4-41BC-944B-69DA11241450}"/>
                </a:ext>
              </a:extLst>
            </p:cNvPr>
            <p:cNvCxnSpPr>
              <a:cxnSpLocks/>
            </p:cNvCxnSpPr>
            <p:nvPr/>
          </p:nvCxnSpPr>
          <p:spPr>
            <a:xfrm>
              <a:off x="-645111" y="2627790"/>
              <a:ext cx="5033639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AC3E40-1FFE-4DC4-B240-F643A72F867D}"/>
              </a:ext>
            </a:extLst>
          </p:cNvPr>
          <p:cNvSpPr txBox="1">
            <a:spLocks/>
          </p:cNvSpPr>
          <p:nvPr/>
        </p:nvSpPr>
        <p:spPr>
          <a:xfrm>
            <a:off x="7438932" y="3410076"/>
            <a:ext cx="1603417" cy="124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E" sz="1800" dirty="0"/>
              <a:t>Extra bus added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E" sz="1800" dirty="0"/>
              <a:t>Battery size halved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DFA264-FFC1-40E0-B62C-1CCC160E6878}"/>
              </a:ext>
            </a:extLst>
          </p:cNvPr>
          <p:cNvCxnSpPr>
            <a:cxnSpLocks/>
          </p:cNvCxnSpPr>
          <p:nvPr/>
        </p:nvCxnSpPr>
        <p:spPr>
          <a:xfrm flipH="1">
            <a:off x="5264458" y="2081559"/>
            <a:ext cx="1609495" cy="6403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BC56C74-46F4-4133-8F32-6C5ED2ED7DBC}"/>
              </a:ext>
            </a:extLst>
          </p:cNvPr>
          <p:cNvSpPr txBox="1">
            <a:spLocks/>
          </p:cNvSpPr>
          <p:nvPr/>
        </p:nvSpPr>
        <p:spPr>
          <a:xfrm>
            <a:off x="6873953" y="1488977"/>
            <a:ext cx="2546542" cy="124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dirty="0"/>
              <a:t>Beyond a certain Utilisation rate, the battery becomes too heavy and impractical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051CDE-4DF6-45C4-983B-12348DE5F4A4}"/>
              </a:ext>
            </a:extLst>
          </p:cNvPr>
          <p:cNvCxnSpPr>
            <a:cxnSpLocks/>
          </p:cNvCxnSpPr>
          <p:nvPr/>
        </p:nvCxnSpPr>
        <p:spPr>
          <a:xfrm flipH="1">
            <a:off x="5264458" y="3746703"/>
            <a:ext cx="230819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792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5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56"/>
          <p:cNvSpPr txBox="1"/>
          <p:nvPr/>
        </p:nvSpPr>
        <p:spPr>
          <a:xfrm>
            <a:off x="267122" y="450092"/>
            <a:ext cx="531495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ea typeface="Calibri"/>
              </a:rPr>
              <a:t>Galway has 40 double-deck buses in its fleet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ea typeface="Calibri"/>
              </a:rPr>
              <a:t>65</a:t>
            </a:r>
            <a:r>
              <a:rPr lang="en-US" sz="1800" dirty="0">
                <a:ea typeface="Calibri"/>
              </a:rPr>
              <a:t>% exceed the calculated battery maximum km/day. They can be decarbonized by: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ea typeface="Calibri"/>
              </a:rPr>
              <a:t>A greater number of battery buses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ea typeface="Calibri"/>
              </a:rPr>
              <a:t>An equal number of hydrogen buses</a:t>
            </a:r>
          </a:p>
        </p:txBody>
      </p:sp>
      <p:sp>
        <p:nvSpPr>
          <p:cNvPr id="891" name="Google Shape;891;p56"/>
          <p:cNvSpPr txBox="1"/>
          <p:nvPr/>
        </p:nvSpPr>
        <p:spPr>
          <a:xfrm>
            <a:off x="421902" y="62"/>
            <a:ext cx="531495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1056A7"/>
                </a:solidFill>
                <a:latin typeface="Arial"/>
                <a:ea typeface="+mj-ea"/>
                <a:cs typeface="Arial"/>
                <a:sym typeface="Arial"/>
              </a:rPr>
              <a:t>Galway City results*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B462B7-571B-F953-72DC-A615F04C7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572" y="302653"/>
            <a:ext cx="1500281" cy="14633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C0063F-5F12-819F-04E7-BF58469726D3}"/>
              </a:ext>
            </a:extLst>
          </p:cNvPr>
          <p:cNvSpPr txBox="1"/>
          <p:nvPr/>
        </p:nvSpPr>
        <p:spPr>
          <a:xfrm>
            <a:off x="-13699" y="1914199"/>
            <a:ext cx="43719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i="1" dirty="0">
                <a:ea typeface="Calibri"/>
              </a:rPr>
              <a:t>Total Cost of Ownership across fleet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106AE7-44A1-4D90-81DF-A94628B2AB84}"/>
              </a:ext>
            </a:extLst>
          </p:cNvPr>
          <p:cNvGrpSpPr/>
          <p:nvPr/>
        </p:nvGrpSpPr>
        <p:grpSpPr>
          <a:xfrm>
            <a:off x="195515" y="2208796"/>
            <a:ext cx="4037755" cy="4174919"/>
            <a:chOff x="4713040" y="2162668"/>
            <a:chExt cx="4037755" cy="41749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3875183-B6E8-4D88-81DB-CCC8137A4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3040" y="2162668"/>
              <a:ext cx="4037755" cy="417491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C1F2A9-4C0A-A1BB-D895-8F2F80C1E3AC}"/>
                </a:ext>
              </a:extLst>
            </p:cNvPr>
            <p:cNvSpPr txBox="1"/>
            <p:nvPr/>
          </p:nvSpPr>
          <p:spPr>
            <a:xfrm>
              <a:off x="5174877" y="5666719"/>
              <a:ext cx="824755" cy="246221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000" b="1" i="1" dirty="0">
                  <a:ea typeface="Calibri"/>
                </a:rPr>
                <a:t>All battery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0738BC-6E07-FEA0-F725-E7A3DE29A755}"/>
                </a:ext>
              </a:extLst>
            </p:cNvPr>
            <p:cNvSpPr txBox="1"/>
            <p:nvPr/>
          </p:nvSpPr>
          <p:spPr>
            <a:xfrm>
              <a:off x="6046414" y="5666719"/>
              <a:ext cx="738188" cy="246221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000" b="1" i="1" dirty="0">
                  <a:ea typeface="Calibri"/>
                </a:rPr>
                <a:t>All diesel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00F2FB-02CA-47F6-E1C7-E0FD4FF528DA}"/>
                </a:ext>
              </a:extLst>
            </p:cNvPr>
            <p:cNvSpPr txBox="1"/>
            <p:nvPr/>
          </p:nvSpPr>
          <p:spPr>
            <a:xfrm>
              <a:off x="6858000" y="5666719"/>
              <a:ext cx="824755" cy="246221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000" b="1" i="1" dirty="0">
                  <a:ea typeface="Calibri"/>
                </a:rPr>
                <a:t>All H2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370F9E-8131-9440-2013-684037EEAB12}"/>
                </a:ext>
              </a:extLst>
            </p:cNvPr>
            <p:cNvSpPr txBox="1"/>
            <p:nvPr/>
          </p:nvSpPr>
          <p:spPr>
            <a:xfrm>
              <a:off x="7729537" y="5666719"/>
              <a:ext cx="738188" cy="246221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000" b="1" i="1" dirty="0">
                  <a:ea typeface="Calibri"/>
                </a:rPr>
                <a:t>Mixed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2AF0A96-8822-89AE-6B52-C9375B829C9F}"/>
              </a:ext>
            </a:extLst>
          </p:cNvPr>
          <p:cNvSpPr txBox="1"/>
          <p:nvPr/>
        </p:nvSpPr>
        <p:spPr>
          <a:xfrm>
            <a:off x="7497656" y="5123600"/>
            <a:ext cx="15683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i="1" dirty="0">
                <a:ea typeface="Calibri"/>
              </a:rPr>
              <a:t>* These are unpublished preliminary results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FA5E43-D594-4303-A169-A6CB8E13ECCC}"/>
              </a:ext>
            </a:extLst>
          </p:cNvPr>
          <p:cNvSpPr txBox="1"/>
          <p:nvPr/>
        </p:nvSpPr>
        <p:spPr>
          <a:xfrm>
            <a:off x="3715063" y="1912656"/>
            <a:ext cx="43719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i="1" dirty="0">
                <a:ea typeface="Calibri"/>
              </a:rPr>
              <a:t>Total Cost of Abatement across fleet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D117B7-431B-41BE-B22E-1709EB4FB9CA}"/>
              </a:ext>
            </a:extLst>
          </p:cNvPr>
          <p:cNvSpPr txBox="1"/>
          <p:nvPr/>
        </p:nvSpPr>
        <p:spPr>
          <a:xfrm>
            <a:off x="7497656" y="3098763"/>
            <a:ext cx="164634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dirty="0">
                <a:ea typeface="Calibri"/>
              </a:rPr>
              <a:t>Key assumptions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400" dirty="0">
                <a:ea typeface="Calibri"/>
              </a:rPr>
              <a:t>Diesel price €1.75/L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400" dirty="0">
                <a:ea typeface="Calibri"/>
              </a:rPr>
              <a:t>Electricity price 22 c/kWh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400" dirty="0">
                <a:ea typeface="Calibri"/>
              </a:rPr>
              <a:t>Hydrogen price €8/kg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418ABE-0459-459A-A488-9C1C3802A597}"/>
              </a:ext>
            </a:extLst>
          </p:cNvPr>
          <p:cNvGrpSpPr/>
          <p:nvPr/>
        </p:nvGrpSpPr>
        <p:grpSpPr>
          <a:xfrm>
            <a:off x="4358275" y="2208796"/>
            <a:ext cx="3085549" cy="4171181"/>
            <a:chOff x="4208944" y="2108375"/>
            <a:chExt cx="3085549" cy="417118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CAF0AC-D69F-45A5-83E6-8AE3BF6A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8944" y="2108375"/>
              <a:ext cx="3085549" cy="417118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2E92F7-5587-4141-8FAA-2DA75667CB28}"/>
                </a:ext>
              </a:extLst>
            </p:cNvPr>
            <p:cNvSpPr txBox="1"/>
            <p:nvPr/>
          </p:nvSpPr>
          <p:spPr>
            <a:xfrm>
              <a:off x="4817937" y="5911899"/>
              <a:ext cx="824755" cy="246221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000" b="1" i="1" dirty="0">
                  <a:ea typeface="Calibri"/>
                </a:rPr>
                <a:t>All battery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6858AF-2324-4D10-9085-1D29A44F56F4}"/>
                </a:ext>
              </a:extLst>
            </p:cNvPr>
            <p:cNvSpPr txBox="1"/>
            <p:nvPr/>
          </p:nvSpPr>
          <p:spPr>
            <a:xfrm>
              <a:off x="5643837" y="5919921"/>
              <a:ext cx="824755" cy="246221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000" b="1" i="1" dirty="0">
                  <a:ea typeface="Calibri"/>
                </a:rPr>
                <a:t>All H2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5A0D1B-E8A1-4188-A17D-AC292A3EEBDC}"/>
                </a:ext>
              </a:extLst>
            </p:cNvPr>
            <p:cNvSpPr txBox="1"/>
            <p:nvPr/>
          </p:nvSpPr>
          <p:spPr>
            <a:xfrm>
              <a:off x="6468592" y="5919921"/>
              <a:ext cx="738188" cy="246221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000" b="1" i="1" dirty="0">
                  <a:ea typeface="Calibri"/>
                </a:rPr>
                <a:t>Mixed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8516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5509D-92FA-48A0-95A8-2965B4C2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7650-986C-4E1A-9D76-0A944C8C6BA8}" type="slidenum">
              <a:rPr lang="en-IE" smtClean="0"/>
              <a:t>18</a:t>
            </a:fld>
            <a:endParaRPr lang="en-IE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51A24257-C32D-4468-A08D-5208053A6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4" y="744029"/>
            <a:ext cx="4429957" cy="5115318"/>
          </a:xfrm>
          <a:prstGeom prst="rect">
            <a:avLst/>
          </a:prstGeom>
        </p:spPr>
      </p:pic>
      <p:sp>
        <p:nvSpPr>
          <p:cNvPr id="114" name="Title 1">
            <a:extLst>
              <a:ext uri="{FF2B5EF4-FFF2-40B4-BE49-F238E27FC236}">
                <a16:creationId xmlns:a16="http://schemas.microsoft.com/office/drawing/2014/main" id="{06A9EA2B-9A16-4E43-B656-60383883E55E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624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E" sz="2800" b="1" dirty="0">
                <a:solidFill>
                  <a:srgbClr val="1056A7"/>
                </a:solidFill>
                <a:latin typeface="Arial"/>
                <a:cs typeface="Arial"/>
              </a:rPr>
              <a:t>Sensitivity Analysis</a:t>
            </a:r>
            <a:endParaRPr lang="en-US" sz="2800" b="1" dirty="0">
              <a:solidFill>
                <a:srgbClr val="1056A7"/>
              </a:solidFill>
              <a:latin typeface="Arial"/>
              <a:cs typeface="Arial"/>
            </a:endParaRP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8D6A182D-3EEB-431C-BBD1-8E07E089A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755" y="750906"/>
            <a:ext cx="4491061" cy="5108441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B2F45B5-E162-4BF9-A0B5-20290AD25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836" y="746622"/>
            <a:ext cx="4491060" cy="51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09E826-3E0C-4D63-A35F-5851651DC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31" y="216064"/>
            <a:ext cx="1414395" cy="6157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4785" y="1125727"/>
            <a:ext cx="7707085" cy="4723266"/>
          </a:xfrm>
        </p:spPr>
        <p:txBody>
          <a:bodyPr>
            <a:normAutofit fontScale="90000"/>
          </a:bodyPr>
          <a:lstStyle/>
          <a:p>
            <a:r>
              <a:rPr lang="de-DE" sz="2800" b="1" dirty="0">
                <a:solidFill>
                  <a:srgbClr val="1056A7"/>
                </a:solidFill>
              </a:rPr>
              <a:t>WE ARE INTERESTED IN YOUR FEEDBACK</a:t>
            </a:r>
            <a:br>
              <a:rPr lang="de-DE" sz="2800" b="1" dirty="0">
                <a:solidFill>
                  <a:srgbClr val="1056A7"/>
                </a:solidFill>
              </a:rPr>
            </a:br>
            <a:br>
              <a:rPr lang="de-DE" sz="2800" b="1" dirty="0">
                <a:solidFill>
                  <a:srgbClr val="1056A7"/>
                </a:solidFill>
              </a:rPr>
            </a:br>
            <a:r>
              <a:rPr lang="de-DE" sz="2000" dirty="0">
                <a:solidFill>
                  <a:srgbClr val="1056A7"/>
                </a:solidFill>
              </a:rPr>
              <a:t>Please </a:t>
            </a:r>
            <a:r>
              <a:rPr lang="de-DE" sz="2000" dirty="0" err="1">
                <a:solidFill>
                  <a:srgbClr val="1056A7"/>
                </a:solidFill>
              </a:rPr>
              <a:t>participate</a:t>
            </a:r>
            <a:r>
              <a:rPr lang="de-DE" sz="2000" dirty="0">
                <a:solidFill>
                  <a:srgbClr val="1056A7"/>
                </a:solidFill>
              </a:rPr>
              <a:t> in </a:t>
            </a:r>
            <a:r>
              <a:rPr lang="de-DE" sz="2000" dirty="0" err="1">
                <a:solidFill>
                  <a:srgbClr val="1056A7"/>
                </a:solidFill>
              </a:rPr>
              <a:t>the</a:t>
            </a:r>
            <a:r>
              <a:rPr lang="de-DE" sz="2000" dirty="0">
                <a:solidFill>
                  <a:srgbClr val="1056A7"/>
                </a:solidFill>
              </a:rPr>
              <a:t> </a:t>
            </a:r>
            <a:r>
              <a:rPr lang="de-DE" sz="2000" dirty="0" err="1">
                <a:solidFill>
                  <a:srgbClr val="1056A7"/>
                </a:solidFill>
              </a:rPr>
              <a:t>following</a:t>
            </a:r>
            <a:r>
              <a:rPr lang="de-DE" sz="2000" dirty="0">
                <a:solidFill>
                  <a:srgbClr val="1056A7"/>
                </a:solidFill>
              </a:rPr>
              <a:t> </a:t>
            </a:r>
            <a:r>
              <a:rPr lang="de-DE" sz="2000" dirty="0" err="1">
                <a:solidFill>
                  <a:srgbClr val="1056A7"/>
                </a:solidFill>
              </a:rPr>
              <a:t>survey</a:t>
            </a:r>
            <a:r>
              <a:rPr lang="de-DE" sz="2000" dirty="0">
                <a:solidFill>
                  <a:srgbClr val="1056A7"/>
                </a:solidFill>
              </a:rPr>
              <a:t> </a:t>
            </a:r>
            <a:br>
              <a:rPr lang="de-DE" sz="2000" dirty="0">
                <a:solidFill>
                  <a:srgbClr val="1056A7"/>
                </a:solidFill>
              </a:rPr>
            </a:br>
            <a:br>
              <a:rPr lang="de-DE" sz="2000" dirty="0">
                <a:solidFill>
                  <a:srgbClr val="1056A7"/>
                </a:solidFill>
              </a:rPr>
            </a:br>
            <a:r>
              <a:rPr lang="de-DE" sz="2000" dirty="0">
                <a:solidFill>
                  <a:srgbClr val="1056A7"/>
                </a:solidFill>
              </a:rPr>
              <a:t>You will </a:t>
            </a:r>
            <a:r>
              <a:rPr lang="de-DE" sz="2000" dirty="0" err="1">
                <a:solidFill>
                  <a:srgbClr val="1056A7"/>
                </a:solidFill>
              </a:rPr>
              <a:t>be</a:t>
            </a:r>
            <a:r>
              <a:rPr lang="de-DE" sz="2000" dirty="0">
                <a:solidFill>
                  <a:srgbClr val="1056A7"/>
                </a:solidFill>
              </a:rPr>
              <a:t> </a:t>
            </a:r>
            <a:r>
              <a:rPr lang="de-DE" sz="2000" dirty="0" err="1">
                <a:solidFill>
                  <a:srgbClr val="1056A7"/>
                </a:solidFill>
              </a:rPr>
              <a:t>asked</a:t>
            </a:r>
            <a:r>
              <a:rPr lang="de-DE" sz="2000" dirty="0">
                <a:solidFill>
                  <a:srgbClr val="1056A7"/>
                </a:solidFill>
              </a:rPr>
              <a:t> to do a </a:t>
            </a:r>
            <a:r>
              <a:rPr lang="de-DE" sz="2000" dirty="0" err="1">
                <a:solidFill>
                  <a:srgbClr val="1056A7"/>
                </a:solidFill>
              </a:rPr>
              <a:t>runthrough</a:t>
            </a:r>
            <a:r>
              <a:rPr lang="de-DE" sz="2000" dirty="0">
                <a:solidFill>
                  <a:srgbClr val="1056A7"/>
                </a:solidFill>
              </a:rPr>
              <a:t> of </a:t>
            </a:r>
            <a:r>
              <a:rPr lang="de-DE" sz="2000" dirty="0" err="1">
                <a:solidFill>
                  <a:srgbClr val="1056A7"/>
                </a:solidFill>
              </a:rPr>
              <a:t>the</a:t>
            </a:r>
            <a:r>
              <a:rPr lang="de-DE" sz="2000" dirty="0">
                <a:solidFill>
                  <a:srgbClr val="1056A7"/>
                </a:solidFill>
              </a:rPr>
              <a:t> EST and </a:t>
            </a:r>
            <a:r>
              <a:rPr lang="de-DE" sz="2000" dirty="0" err="1">
                <a:solidFill>
                  <a:srgbClr val="1056A7"/>
                </a:solidFill>
              </a:rPr>
              <a:t>answer</a:t>
            </a:r>
            <a:r>
              <a:rPr lang="de-DE" sz="2000" dirty="0">
                <a:solidFill>
                  <a:srgbClr val="1056A7"/>
                </a:solidFill>
              </a:rPr>
              <a:t> a </a:t>
            </a:r>
            <a:r>
              <a:rPr lang="de-DE" sz="2000" dirty="0" err="1">
                <a:solidFill>
                  <a:srgbClr val="1056A7"/>
                </a:solidFill>
              </a:rPr>
              <a:t>few</a:t>
            </a:r>
            <a:r>
              <a:rPr lang="de-DE" sz="2000" dirty="0">
                <a:solidFill>
                  <a:srgbClr val="1056A7"/>
                </a:solidFill>
              </a:rPr>
              <a:t> </a:t>
            </a:r>
            <a:r>
              <a:rPr lang="de-DE" sz="2000" dirty="0" err="1">
                <a:solidFill>
                  <a:srgbClr val="1056A7"/>
                </a:solidFill>
              </a:rPr>
              <a:t>questions</a:t>
            </a:r>
            <a:r>
              <a:rPr lang="de-DE" sz="2000" dirty="0">
                <a:solidFill>
                  <a:srgbClr val="1056A7"/>
                </a:solidFill>
              </a:rPr>
              <a:t> </a:t>
            </a:r>
            <a:br>
              <a:rPr lang="de-DE" sz="2000" dirty="0">
                <a:solidFill>
                  <a:srgbClr val="1056A7"/>
                </a:solidFill>
              </a:rPr>
            </a:br>
            <a:br>
              <a:rPr lang="de-DE" sz="2000" dirty="0">
                <a:solidFill>
                  <a:srgbClr val="1056A7"/>
                </a:solidFill>
              </a:rPr>
            </a:br>
            <a:r>
              <a:rPr lang="de-DE" sz="2000" dirty="0">
                <a:solidFill>
                  <a:srgbClr val="1056A7"/>
                </a:solidFill>
              </a:rPr>
              <a:t>Your </a:t>
            </a:r>
            <a:r>
              <a:rPr lang="de-DE" sz="2000" dirty="0" err="1">
                <a:solidFill>
                  <a:srgbClr val="1056A7"/>
                </a:solidFill>
              </a:rPr>
              <a:t>contribution</a:t>
            </a:r>
            <a:r>
              <a:rPr lang="de-DE" sz="2000" dirty="0">
                <a:solidFill>
                  <a:srgbClr val="1056A7"/>
                </a:solidFill>
              </a:rPr>
              <a:t> will </a:t>
            </a:r>
            <a:r>
              <a:rPr lang="de-DE" sz="2000" dirty="0" err="1">
                <a:solidFill>
                  <a:srgbClr val="1056A7"/>
                </a:solidFill>
              </a:rPr>
              <a:t>help</a:t>
            </a:r>
            <a:r>
              <a:rPr lang="de-DE" sz="2000" dirty="0">
                <a:solidFill>
                  <a:srgbClr val="1056A7"/>
                </a:solidFill>
              </a:rPr>
              <a:t> </a:t>
            </a:r>
            <a:r>
              <a:rPr lang="de-DE" sz="2000" dirty="0" err="1">
                <a:solidFill>
                  <a:srgbClr val="1056A7"/>
                </a:solidFill>
              </a:rPr>
              <a:t>us</a:t>
            </a:r>
            <a:r>
              <a:rPr lang="de-DE" sz="2000" dirty="0">
                <a:solidFill>
                  <a:srgbClr val="1056A7"/>
                </a:solidFill>
              </a:rPr>
              <a:t> to </a:t>
            </a:r>
            <a:r>
              <a:rPr lang="de-DE" sz="2000" dirty="0" err="1">
                <a:solidFill>
                  <a:srgbClr val="1056A7"/>
                </a:solidFill>
              </a:rPr>
              <a:t>optimize</a:t>
            </a:r>
            <a:r>
              <a:rPr lang="de-DE" sz="2000" dirty="0">
                <a:solidFill>
                  <a:srgbClr val="1056A7"/>
                </a:solidFill>
              </a:rPr>
              <a:t> </a:t>
            </a:r>
            <a:r>
              <a:rPr lang="de-DE" sz="2000" dirty="0" err="1">
                <a:solidFill>
                  <a:srgbClr val="1056A7"/>
                </a:solidFill>
              </a:rPr>
              <a:t>the</a:t>
            </a:r>
            <a:r>
              <a:rPr lang="de-DE" sz="2000" dirty="0">
                <a:solidFill>
                  <a:srgbClr val="1056A7"/>
                </a:solidFill>
              </a:rPr>
              <a:t> EST</a:t>
            </a:r>
            <a:br>
              <a:rPr lang="de-DE" sz="2000" dirty="0">
                <a:solidFill>
                  <a:srgbClr val="1056A7"/>
                </a:solidFill>
              </a:rPr>
            </a:br>
            <a:br>
              <a:rPr lang="de-DE" sz="2000" dirty="0">
                <a:solidFill>
                  <a:srgbClr val="1056A7"/>
                </a:solidFill>
              </a:rPr>
            </a:br>
            <a:br>
              <a:rPr lang="de-DE" sz="2000" dirty="0">
                <a:solidFill>
                  <a:srgbClr val="1056A7"/>
                </a:solidFill>
              </a:rPr>
            </a:br>
            <a:r>
              <a:rPr lang="de-DE" sz="2800" b="1" dirty="0">
                <a:solidFill>
                  <a:srgbClr val="1056A7"/>
                </a:solidFill>
                <a:hlinkClick r:id="rId3"/>
              </a:rPr>
              <a:t>https://www.soscisurvey.de/GenCommEST/</a:t>
            </a:r>
            <a:br>
              <a:rPr lang="de-DE" sz="2800" b="1" dirty="0">
                <a:solidFill>
                  <a:srgbClr val="1056A7"/>
                </a:solidFill>
              </a:rPr>
            </a:br>
            <a:r>
              <a:rPr lang="en-GB" sz="2000" dirty="0">
                <a:solidFill>
                  <a:srgbClr val="1056A7"/>
                </a:solidFill>
              </a:rPr>
              <a:t>Available</a:t>
            </a:r>
            <a:r>
              <a:rPr lang="de-DE" sz="2000" dirty="0">
                <a:solidFill>
                  <a:srgbClr val="1056A7"/>
                </a:solidFill>
              </a:rPr>
              <a:t> in English </a:t>
            </a:r>
            <a:r>
              <a:rPr lang="de-DE" sz="2000">
                <a:solidFill>
                  <a:srgbClr val="1056A7"/>
                </a:solidFill>
              </a:rPr>
              <a:t>and in German</a:t>
            </a:r>
            <a:br>
              <a:rPr lang="de-DE" sz="2000" dirty="0">
                <a:solidFill>
                  <a:srgbClr val="1056A7"/>
                </a:solidFill>
              </a:rPr>
            </a:br>
            <a:br>
              <a:rPr lang="de-DE" sz="1600" b="1" dirty="0">
                <a:solidFill>
                  <a:srgbClr val="1056A7"/>
                </a:solidFill>
              </a:rPr>
            </a:br>
            <a:br>
              <a:rPr lang="de-DE" sz="1600" dirty="0">
                <a:solidFill>
                  <a:srgbClr val="1056A7"/>
                </a:solidFill>
              </a:rPr>
            </a:br>
            <a:r>
              <a:rPr lang="de-DE" sz="2800" dirty="0" err="1">
                <a:solidFill>
                  <a:srgbClr val="1056A7"/>
                </a:solidFill>
              </a:rPr>
              <a:t>Thank</a:t>
            </a:r>
            <a:r>
              <a:rPr lang="de-DE" sz="2800" dirty="0">
                <a:solidFill>
                  <a:srgbClr val="1056A7"/>
                </a:solidFill>
              </a:rPr>
              <a:t> you!</a:t>
            </a:r>
            <a:br>
              <a:rPr lang="de-DE" sz="2800" dirty="0">
                <a:solidFill>
                  <a:srgbClr val="1056A7"/>
                </a:solidFill>
              </a:rPr>
            </a:br>
            <a:endParaRPr lang="de-DE" sz="2800" b="1" dirty="0">
              <a:solidFill>
                <a:srgbClr val="1056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4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0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106"/>
          <p:cNvSpPr txBox="1"/>
          <p:nvPr/>
        </p:nvSpPr>
        <p:spPr>
          <a:xfrm>
            <a:off x="426700" y="2099139"/>
            <a:ext cx="4512559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en-IE" sz="1800" b="1" i="0" u="none" strike="noStrike" cap="none" dirty="0">
                <a:solidFill>
                  <a:srgbClr val="00338D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We need to speak to the End Users, those whose jobs it is to decarbonise and strengthen energy security.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endParaRPr lang="en-IE" sz="1800" b="1" dirty="0">
              <a:solidFill>
                <a:srgbClr val="00338D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en-IE" sz="1800" b="1" dirty="0">
                <a:solidFill>
                  <a:srgbClr val="00338D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We cannot promote “</a:t>
            </a:r>
            <a:r>
              <a:rPr lang="en-IE" sz="1800" b="1" i="1" dirty="0">
                <a:solidFill>
                  <a:srgbClr val="00338D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hydrogen for the sake of hydrogen</a:t>
            </a:r>
            <a:r>
              <a:rPr lang="en-IE" sz="1800" b="1" dirty="0">
                <a:solidFill>
                  <a:srgbClr val="00338D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”. We must find the right roles.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endParaRPr lang="en-IE" sz="1800" b="1" i="0" u="none" strike="noStrike" cap="none" dirty="0">
              <a:solidFill>
                <a:srgbClr val="00338D"/>
              </a:solidFill>
              <a:highlight>
                <a:schemeClr val="lt1"/>
              </a:highlight>
              <a:latin typeface="Roboto"/>
              <a:ea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en-IE" sz="1800" b="1" dirty="0">
                <a:solidFill>
                  <a:srgbClr val="00338D"/>
                </a:solidFill>
                <a:highlight>
                  <a:schemeClr val="lt1"/>
                </a:highlight>
                <a:latin typeface="Roboto"/>
                <a:ea typeface="Roboto"/>
                <a:cs typeface="Arial"/>
                <a:sym typeface="Roboto"/>
              </a:rPr>
              <a:t>Industry-Research collaborations are essential for enabling clear-headed, objective decision-making</a:t>
            </a:r>
            <a:endParaRPr sz="1800" b="1" i="0" u="none" strike="noStrike" cap="none" dirty="0">
              <a:solidFill>
                <a:srgbClr val="00338D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4" name="Google Shape;854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9325" y="2754477"/>
            <a:ext cx="3542083" cy="235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631" y="761695"/>
            <a:ext cx="8461981" cy="1072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F1551B-2BDA-4811-8116-751EA5C87790}"/>
              </a:ext>
            </a:extLst>
          </p:cNvPr>
          <p:cNvSpPr/>
          <p:nvPr/>
        </p:nvSpPr>
        <p:spPr>
          <a:xfrm>
            <a:off x="3580660" y="6232125"/>
            <a:ext cx="3338004" cy="20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16CA6B-10BA-438F-8B74-02186E49A868}"/>
              </a:ext>
            </a:extLst>
          </p:cNvPr>
          <p:cNvSpPr txBox="1">
            <a:spLocks/>
          </p:cNvSpPr>
          <p:nvPr/>
        </p:nvSpPr>
        <p:spPr>
          <a:xfrm>
            <a:off x="5717220" y="2175660"/>
            <a:ext cx="3426780" cy="10846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E" sz="5400" b="1" dirty="0">
                <a:solidFill>
                  <a:srgbClr val="1056A7"/>
                </a:solidFill>
                <a:latin typeface="Arial"/>
                <a:cs typeface="Arial"/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16CDC-2989-40BD-A233-3379FA644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40544"/>
          <a:stretch/>
        </p:blipFill>
        <p:spPr>
          <a:xfrm>
            <a:off x="0" y="0"/>
            <a:ext cx="5732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8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54"/>
          <p:cNvSpPr txBox="1"/>
          <p:nvPr/>
        </p:nvSpPr>
        <p:spPr>
          <a:xfrm>
            <a:off x="107004" y="1424935"/>
            <a:ext cx="2431915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H2 demand exists in some countries</a:t>
            </a: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Green H2 production potential exists in others</a:t>
            </a: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Its deployment will go hand in hand with renewables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1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dirty="0"/>
              <a:t>Common question: “</a:t>
            </a: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much will green H2 cost?”</a:t>
            </a:r>
          </a:p>
        </p:txBody>
      </p:sp>
      <p:pic>
        <p:nvPicPr>
          <p:cNvPr id="1026" name="Picture 2" descr="map">
            <a:extLst>
              <a:ext uri="{FF2B5EF4-FFF2-40B4-BE49-F238E27FC236}">
                <a16:creationId xmlns:a16="http://schemas.microsoft.com/office/drawing/2014/main" id="{91CE2382-E651-F11E-2BE6-7CED34CE3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19" y="1191247"/>
            <a:ext cx="6605081" cy="481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3" name="Google Shape;873;p54"/>
          <p:cNvSpPr txBox="1"/>
          <p:nvPr/>
        </p:nvSpPr>
        <p:spPr>
          <a:xfrm>
            <a:off x="259670" y="271546"/>
            <a:ext cx="725083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rgbClr val="1056A7"/>
                </a:solidFill>
                <a:latin typeface="Arial"/>
                <a:ea typeface="+mj-ea"/>
                <a:cs typeface="Arial"/>
                <a:sym typeface="Arial"/>
              </a:rPr>
              <a:t>Europe’s H2 potential is immense</a:t>
            </a:r>
            <a:endParaRPr sz="3200" b="1" dirty="0">
              <a:solidFill>
                <a:srgbClr val="1056A7"/>
              </a:solidFill>
              <a:latin typeface="Arial"/>
              <a:ea typeface="+mj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106A8A-5624-CA12-4603-BC283CBD72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10" t="40617" r="35695" b="12099"/>
          <a:stretch/>
        </p:blipFill>
        <p:spPr>
          <a:xfrm>
            <a:off x="134993" y="877874"/>
            <a:ext cx="2717537" cy="2024936"/>
          </a:xfrm>
          <a:prstGeom prst="rect">
            <a:avLst/>
          </a:prstGeom>
        </p:spPr>
      </p:pic>
      <p:sp>
        <p:nvSpPr>
          <p:cNvPr id="880" name="Google Shape;880;p55"/>
          <p:cNvSpPr/>
          <p:nvPr/>
        </p:nvSpPr>
        <p:spPr>
          <a:xfrm>
            <a:off x="2286000" y="2671495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55"/>
          <p:cNvSpPr txBox="1"/>
          <p:nvPr/>
        </p:nvSpPr>
        <p:spPr>
          <a:xfrm>
            <a:off x="3130826" y="772148"/>
            <a:ext cx="556465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Aimed to inform on quantities, costs, fossil fuel displacement for onshore green H2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55"/>
          <p:cNvSpPr txBox="1"/>
          <p:nvPr/>
        </p:nvSpPr>
        <p:spPr>
          <a:xfrm>
            <a:off x="0" y="0"/>
            <a:ext cx="755489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err="1">
                <a:solidFill>
                  <a:srgbClr val="1056A7"/>
                </a:solidFill>
                <a:latin typeface="Arial"/>
                <a:ea typeface="+mj-ea"/>
                <a:cs typeface="Arial"/>
                <a:sym typeface="Arial"/>
              </a:rPr>
              <a:t>GenComm’s</a:t>
            </a:r>
            <a:r>
              <a:rPr lang="en-US" sz="2800" b="1" dirty="0">
                <a:solidFill>
                  <a:srgbClr val="1056A7"/>
                </a:solidFill>
                <a:latin typeface="Arial"/>
                <a:ea typeface="+mj-ea"/>
                <a:cs typeface="Arial"/>
                <a:sym typeface="Arial"/>
              </a:rPr>
              <a:t> Decision Support Tool</a:t>
            </a:r>
            <a:endParaRPr sz="2800" b="1" dirty="0">
              <a:solidFill>
                <a:srgbClr val="1056A7"/>
              </a:solidFill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6341BD-2B9F-B276-D580-F1999D3AE47C}"/>
              </a:ext>
            </a:extLst>
          </p:cNvPr>
          <p:cNvSpPr/>
          <p:nvPr/>
        </p:nvSpPr>
        <p:spPr>
          <a:xfrm>
            <a:off x="134993" y="5247740"/>
            <a:ext cx="2595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hlinkClick r:id="rId4"/>
              </a:rPr>
              <a:t>http://communityh2.eu/dst/</a:t>
            </a:r>
            <a:endParaRPr lang="en-IE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AF5EE-6B3C-AD05-012E-F0835EDDA8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75" t="16296" r="33195" b="21235"/>
          <a:stretch/>
        </p:blipFill>
        <p:spPr>
          <a:xfrm>
            <a:off x="134992" y="3224017"/>
            <a:ext cx="2889729" cy="20336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EC444B-AA5E-2658-F256-A6CDCAB66686}"/>
              </a:ext>
            </a:extLst>
          </p:cNvPr>
          <p:cNvSpPr/>
          <p:nvPr/>
        </p:nvSpPr>
        <p:spPr>
          <a:xfrm>
            <a:off x="134993" y="2856161"/>
            <a:ext cx="3313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hlinkClick r:id="rId6"/>
              </a:rPr>
              <a:t>http://communityh2.eu/dst-simple/</a:t>
            </a:r>
            <a:r>
              <a:rPr lang="en-US" sz="1600" dirty="0"/>
              <a:t> </a:t>
            </a:r>
            <a:endParaRPr lang="en-IE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EC3BB0-478F-B4F2-E00A-A9660AFF062A}"/>
              </a:ext>
            </a:extLst>
          </p:cNvPr>
          <p:cNvSpPr/>
          <p:nvPr/>
        </p:nvSpPr>
        <p:spPr>
          <a:xfrm>
            <a:off x="7149829" y="1473655"/>
            <a:ext cx="1859178" cy="113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Percentage of Dublin city bus fuel displaceable by H2 for different electrolyser operation modes</a:t>
            </a:r>
            <a:endParaRPr lang="en-IE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63F5B7-2D54-0D15-FC82-D877984AFDC4}"/>
              </a:ext>
            </a:extLst>
          </p:cNvPr>
          <p:cNvSpPr/>
          <p:nvPr/>
        </p:nvSpPr>
        <p:spPr>
          <a:xfrm>
            <a:off x="2985885" y="5294828"/>
            <a:ext cx="2372456" cy="92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I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Hydrogen costs for different electricity prices and electrolyser operation modes, relative to diesel for Dublin</a:t>
            </a:r>
            <a:endParaRPr lang="en-IE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CC4BFD-26B6-BEFA-6195-E6D8DA98F0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1"/>
          <a:stretch/>
        </p:blipFill>
        <p:spPr bwMode="auto">
          <a:xfrm>
            <a:off x="3364170" y="1411109"/>
            <a:ext cx="3785659" cy="2406065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D43F8C-7D80-49AA-2193-70FDA9209C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9"/>
          <a:stretch/>
        </p:blipFill>
        <p:spPr bwMode="auto">
          <a:xfrm>
            <a:off x="5358341" y="3817174"/>
            <a:ext cx="3785659" cy="2395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0;p56">
            <a:extLst>
              <a:ext uri="{FF2B5EF4-FFF2-40B4-BE49-F238E27FC236}">
                <a16:creationId xmlns:a16="http://schemas.microsoft.com/office/drawing/2014/main" id="{AA4477B4-B8FC-A7AE-8821-A2C5BBF03A83}"/>
              </a:ext>
            </a:extLst>
          </p:cNvPr>
          <p:cNvSpPr txBox="1"/>
          <p:nvPr/>
        </p:nvSpPr>
        <p:spPr>
          <a:xfrm>
            <a:off x="421887" y="990595"/>
            <a:ext cx="4056805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endParaRPr lang="en-US" sz="1800" b="1" i="1" dirty="0">
              <a:ea typeface="Calibri"/>
            </a:endParaRPr>
          </a:p>
          <a:p>
            <a:pPr>
              <a:buSzPts val="1800"/>
            </a:pPr>
            <a:endParaRPr lang="en-US" sz="1800" b="1" i="1" dirty="0">
              <a:ea typeface="Calibri"/>
            </a:endParaRPr>
          </a:p>
          <a:p>
            <a:pPr>
              <a:buSzPts val="1800"/>
            </a:pPr>
            <a:endParaRPr lang="en-US" sz="1800" b="1" i="1" dirty="0">
              <a:ea typeface="Calibri"/>
            </a:endParaRPr>
          </a:p>
          <a:p>
            <a:pPr>
              <a:buSzPts val="1800"/>
            </a:pPr>
            <a:r>
              <a:rPr lang="en-US" sz="1800" dirty="0">
                <a:ea typeface="Calibri"/>
              </a:rPr>
              <a:t>Focus is now on specific sectors that:</a:t>
            </a:r>
          </a:p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ea typeface="Calibri"/>
              </a:rPr>
              <a:t>Will struggle to be fully electrified</a:t>
            </a:r>
          </a:p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ea typeface="Calibri"/>
              </a:rPr>
              <a:t>Have H2 technology close to or at commercial reality</a:t>
            </a:r>
          </a:p>
          <a:p>
            <a:pPr>
              <a:buSzPts val="1800"/>
            </a:pPr>
            <a:endParaRPr lang="en-US" sz="1800" b="1" i="1" dirty="0">
              <a:ea typeface="Calibri"/>
            </a:endParaRPr>
          </a:p>
          <a:p>
            <a:pPr>
              <a:buSzPts val="1800"/>
            </a:pPr>
            <a:r>
              <a:rPr lang="en-US" sz="1800" b="1" i="1" dirty="0">
                <a:highlight>
                  <a:srgbClr val="FFFF00"/>
                </a:highlight>
                <a:ea typeface="Calibri"/>
              </a:rPr>
              <a:t>We need to communicate to potential end-users in terms they understand</a:t>
            </a:r>
          </a:p>
          <a:p>
            <a:pPr>
              <a:buSzPts val="1800"/>
            </a:pPr>
            <a:endParaRPr lang="en-US" sz="1800" b="1" i="1" dirty="0">
              <a:ea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IE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56"/>
          <p:cNvSpPr/>
          <p:nvPr/>
        </p:nvSpPr>
        <p:spPr>
          <a:xfrm>
            <a:off x="2259367" y="2671495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56"/>
          <p:cNvSpPr txBox="1"/>
          <p:nvPr/>
        </p:nvSpPr>
        <p:spPr>
          <a:xfrm>
            <a:off x="421887" y="990595"/>
            <a:ext cx="84287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dirty="0">
                <a:ea typeface="Calibri"/>
              </a:rPr>
              <a:t>Cost effective decarbonization and energy security are the drivers, not finding a use for green H2!</a:t>
            </a:r>
          </a:p>
        </p:txBody>
      </p:sp>
      <p:sp>
        <p:nvSpPr>
          <p:cNvPr id="891" name="Google Shape;891;p56"/>
          <p:cNvSpPr txBox="1"/>
          <p:nvPr/>
        </p:nvSpPr>
        <p:spPr>
          <a:xfrm>
            <a:off x="659167" y="63316"/>
            <a:ext cx="7268592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1056A7"/>
                </a:solidFill>
                <a:latin typeface="Arial"/>
                <a:ea typeface="+mj-ea"/>
                <a:cs typeface="Arial"/>
                <a:sym typeface="Arial"/>
              </a:rPr>
              <a:t>What about the End User?</a:t>
            </a:r>
          </a:p>
          <a:p>
            <a:pPr>
              <a:buSzPts val="2800"/>
            </a:pPr>
            <a:r>
              <a:rPr lang="en-US" sz="2800" b="1" dirty="0">
                <a:solidFill>
                  <a:srgbClr val="1056A7"/>
                </a:solidFill>
                <a:latin typeface="Arial"/>
                <a:ea typeface="+mj-ea"/>
                <a:cs typeface="Arial"/>
                <a:sym typeface="Arial"/>
              </a:rPr>
              <a:t>The Enabling Support Tool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Bus Éireann - Wikipedia">
            <a:extLst>
              <a:ext uri="{FF2B5EF4-FFF2-40B4-BE49-F238E27FC236}">
                <a16:creationId xmlns:a16="http://schemas.microsoft.com/office/drawing/2014/main" id="{7760AEFF-7BB1-15A1-E6E0-1D7557CF1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87" y="1899184"/>
            <a:ext cx="4394829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890;p56">
            <a:extLst>
              <a:ext uri="{FF2B5EF4-FFF2-40B4-BE49-F238E27FC236}">
                <a16:creationId xmlns:a16="http://schemas.microsoft.com/office/drawing/2014/main" id="{07433BAE-5826-26BE-97C4-3B5847730621}"/>
              </a:ext>
            </a:extLst>
          </p:cNvPr>
          <p:cNvSpPr txBox="1"/>
          <p:nvPr/>
        </p:nvSpPr>
        <p:spPr>
          <a:xfrm>
            <a:off x="421887" y="4886320"/>
            <a:ext cx="84287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dirty="0">
                <a:ea typeface="Calibri"/>
              </a:rPr>
              <a:t>Total Cost of Ownership (TCO) is how bus fleet operators VALIDATE decarbonization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5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56"/>
          <p:cNvSpPr txBox="1"/>
          <p:nvPr/>
        </p:nvSpPr>
        <p:spPr>
          <a:xfrm>
            <a:off x="448520" y="1172963"/>
            <a:ext cx="842878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dirty="0">
                <a:highlight>
                  <a:srgbClr val="FFFF00"/>
                </a:highlight>
                <a:ea typeface="Calibri"/>
              </a:rPr>
              <a:t>Enables bus fleet operators to plan best fleet decarbonization mix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1" i="1" dirty="0">
              <a:highlight>
                <a:srgbClr val="FFFF00"/>
              </a:highlight>
              <a:ea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dirty="0">
                <a:ea typeface="Calibri"/>
              </a:rPr>
              <a:t>Assumes first decarbonization approach will be battery electrification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1" i="1" dirty="0">
              <a:ea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dirty="0">
                <a:ea typeface="Calibri"/>
              </a:rPr>
              <a:t>Portion of routes in a network unsuited* to battery electrification are identified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en-US" sz="1800" b="1" i="1" dirty="0">
              <a:ea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i="1" dirty="0">
                <a:ea typeface="Calibri"/>
              </a:rPr>
              <a:t>* Due to HVAC loads, utilization rates, passenger &amp; battery weight, steep gradients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US" sz="1800" b="1" i="1" dirty="0">
              <a:ea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i="1" dirty="0">
                <a:highlight>
                  <a:srgbClr val="FFFF00"/>
                </a:highlight>
                <a:ea typeface="Calibri"/>
              </a:rPr>
              <a:t>The EST calculates Total Cost of Ownership of different decarbonization options</a:t>
            </a:r>
          </a:p>
        </p:txBody>
      </p:sp>
      <p:sp>
        <p:nvSpPr>
          <p:cNvPr id="891" name="Google Shape;891;p56"/>
          <p:cNvSpPr txBox="1"/>
          <p:nvPr/>
        </p:nvSpPr>
        <p:spPr>
          <a:xfrm>
            <a:off x="685800" y="434340"/>
            <a:ext cx="531495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1056A7"/>
                </a:solidFill>
                <a:latin typeface="Arial"/>
                <a:ea typeface="+mj-ea"/>
                <a:cs typeface="Arial"/>
                <a:sym typeface="Arial"/>
              </a:rPr>
              <a:t>What does the EST do?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99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6675915-1114-161F-F7E0-DBB37ED316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774911"/>
              </p:ext>
            </p:extLst>
          </p:nvPr>
        </p:nvGraphicFramePr>
        <p:xfrm>
          <a:off x="163914" y="1286849"/>
          <a:ext cx="8334375" cy="4624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91" name="Google Shape;891;p56"/>
          <p:cNvSpPr txBox="1"/>
          <p:nvPr/>
        </p:nvSpPr>
        <p:spPr>
          <a:xfrm>
            <a:off x="685800" y="434340"/>
            <a:ext cx="531495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1056A7"/>
                </a:solidFill>
                <a:latin typeface="Arial"/>
                <a:ea typeface="+mj-ea"/>
                <a:cs typeface="Arial"/>
                <a:sym typeface="Arial"/>
              </a:rPr>
              <a:t>Decarbonizing a single bus route in Galway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D28BD-BED4-6088-AC26-9E29257A1CDB}"/>
              </a:ext>
            </a:extLst>
          </p:cNvPr>
          <p:cNvSpPr txBox="1"/>
          <p:nvPr/>
        </p:nvSpPr>
        <p:spPr>
          <a:xfrm>
            <a:off x="2667000" y="316739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/>
              <a:t>TCO drops as a bus is used more effectively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5E9AA2-3341-5C16-82BF-4C2178B82B88}"/>
              </a:ext>
            </a:extLst>
          </p:cNvPr>
          <p:cNvSpPr txBox="1"/>
          <p:nvPr/>
        </p:nvSpPr>
        <p:spPr>
          <a:xfrm>
            <a:off x="3032132" y="2833361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/>
              <a:t>Diesel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B7211-0325-D7B9-58F0-442792206780}"/>
              </a:ext>
            </a:extLst>
          </p:cNvPr>
          <p:cNvSpPr txBox="1"/>
          <p:nvPr/>
        </p:nvSpPr>
        <p:spPr>
          <a:xfrm>
            <a:off x="8268311" y="327660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/>
              <a:t>Diesel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F0BE4-BB9A-6618-AC3B-527C53635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568" y="154931"/>
            <a:ext cx="1771951" cy="172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21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6675915-1114-161F-F7E0-DBB37ED316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968559"/>
              </p:ext>
            </p:extLst>
          </p:nvPr>
        </p:nvGraphicFramePr>
        <p:xfrm>
          <a:off x="163914" y="1286849"/>
          <a:ext cx="8334375" cy="4624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91" name="Google Shape;891;p56"/>
          <p:cNvSpPr txBox="1"/>
          <p:nvPr/>
        </p:nvSpPr>
        <p:spPr>
          <a:xfrm>
            <a:off x="685800" y="434340"/>
            <a:ext cx="531495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en-US" sz="2800" b="1" dirty="0">
                <a:solidFill>
                  <a:srgbClr val="1056A7"/>
                </a:solidFill>
                <a:latin typeface="Arial"/>
                <a:ea typeface="+mj-ea"/>
                <a:cs typeface="Arial"/>
                <a:sym typeface="Arial"/>
              </a:rPr>
              <a:t>Decarbonizing a single bus route in Galway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A406D-E9AB-4ABA-4B85-BA703D4C9CB8}"/>
              </a:ext>
            </a:extLst>
          </p:cNvPr>
          <p:cNvSpPr/>
          <p:nvPr/>
        </p:nvSpPr>
        <p:spPr>
          <a:xfrm>
            <a:off x="5391150" y="1809750"/>
            <a:ext cx="133350" cy="143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86A3ED-BFB9-745D-1A56-CA2D1165E4F5}"/>
              </a:ext>
            </a:extLst>
          </p:cNvPr>
          <p:cNvSpPr/>
          <p:nvPr/>
        </p:nvSpPr>
        <p:spPr>
          <a:xfrm rot="1431452">
            <a:off x="5322140" y="2374998"/>
            <a:ext cx="307216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9A132-8212-1A5B-D90D-8BDFCCA9EB1F}"/>
              </a:ext>
            </a:extLst>
          </p:cNvPr>
          <p:cNvSpPr txBox="1"/>
          <p:nvPr/>
        </p:nvSpPr>
        <p:spPr>
          <a:xfrm>
            <a:off x="3590926" y="2028616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rgbClr val="0070C0"/>
                </a:solidFill>
              </a:rPr>
              <a:t>Battery TCO drops quickly until…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66D391-401D-DFF2-513B-FEDAC92DA1A7}"/>
              </a:ext>
            </a:extLst>
          </p:cNvPr>
          <p:cNvCxnSpPr/>
          <p:nvPr/>
        </p:nvCxnSpPr>
        <p:spPr>
          <a:xfrm>
            <a:off x="5429250" y="1766857"/>
            <a:ext cx="0" cy="3443318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D86111-93BC-496E-8A98-1360CD92F752}"/>
              </a:ext>
            </a:extLst>
          </p:cNvPr>
          <p:cNvSpPr txBox="1"/>
          <p:nvPr/>
        </p:nvSpPr>
        <p:spPr>
          <a:xfrm>
            <a:off x="3876677" y="1449642"/>
            <a:ext cx="294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>
                <a:solidFill>
                  <a:srgbClr val="FF0000"/>
                </a:solidFill>
              </a:rPr>
              <a:t>Calculated battery maximum km/day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AD11AC-1E96-9D3E-5D0A-821E317D2E08}"/>
              </a:ext>
            </a:extLst>
          </p:cNvPr>
          <p:cNvSpPr txBox="1"/>
          <p:nvPr/>
        </p:nvSpPr>
        <p:spPr>
          <a:xfrm>
            <a:off x="2667000" y="316739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/>
              <a:t>TCO drops as a bus is used more effectively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884EA8-2A53-34E7-0390-15D60095ABB5}"/>
              </a:ext>
            </a:extLst>
          </p:cNvPr>
          <p:cNvSpPr txBox="1"/>
          <p:nvPr/>
        </p:nvSpPr>
        <p:spPr>
          <a:xfrm>
            <a:off x="3032132" y="2833361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/>
              <a:t>Diesel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EF3F6-535A-6CBC-779F-0143FD841B8E}"/>
              </a:ext>
            </a:extLst>
          </p:cNvPr>
          <p:cNvSpPr txBox="1"/>
          <p:nvPr/>
        </p:nvSpPr>
        <p:spPr>
          <a:xfrm>
            <a:off x="2942363" y="2221110"/>
            <a:ext cx="732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>
                <a:solidFill>
                  <a:srgbClr val="0070C0"/>
                </a:solidFill>
              </a:rPr>
              <a:t>Battery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ED6516-CF90-6842-08FD-81D0BAE0F163}"/>
              </a:ext>
            </a:extLst>
          </p:cNvPr>
          <p:cNvSpPr txBox="1"/>
          <p:nvPr/>
        </p:nvSpPr>
        <p:spPr>
          <a:xfrm>
            <a:off x="8268311" y="327660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/>
              <a:t>Diesel</a:t>
            </a:r>
          </a:p>
        </p:txBody>
      </p:sp>
    </p:spTree>
    <p:extLst>
      <p:ext uri="{BB962C8B-B14F-4D97-AF65-F5344CB8AC3E}">
        <p14:creationId xmlns:p14="http://schemas.microsoft.com/office/powerpoint/2010/main" val="248062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6675915-1114-161F-F7E0-DBB37ED316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809721"/>
              </p:ext>
            </p:extLst>
          </p:nvPr>
        </p:nvGraphicFramePr>
        <p:xfrm>
          <a:off x="163914" y="1286849"/>
          <a:ext cx="8334375" cy="4624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91" name="Google Shape;891;p56"/>
          <p:cNvSpPr txBox="1"/>
          <p:nvPr/>
        </p:nvSpPr>
        <p:spPr>
          <a:xfrm>
            <a:off x="685800" y="434340"/>
            <a:ext cx="531495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1056A7"/>
                </a:solidFill>
                <a:latin typeface="Arial"/>
                <a:ea typeface="+mj-ea"/>
                <a:cs typeface="Arial"/>
                <a:sym typeface="Arial"/>
              </a:rPr>
              <a:t>Decarbonizing a single bus route in Galway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A406D-E9AB-4ABA-4B85-BA703D4C9CB8}"/>
              </a:ext>
            </a:extLst>
          </p:cNvPr>
          <p:cNvSpPr/>
          <p:nvPr/>
        </p:nvSpPr>
        <p:spPr>
          <a:xfrm>
            <a:off x="5391150" y="1809750"/>
            <a:ext cx="66675" cy="143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06F178-0C5E-BFA1-BF16-AA423453000F}"/>
              </a:ext>
            </a:extLst>
          </p:cNvPr>
          <p:cNvSpPr txBox="1"/>
          <p:nvPr/>
        </p:nvSpPr>
        <p:spPr>
          <a:xfrm>
            <a:off x="8258761" y="2852859"/>
            <a:ext cx="732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>
                <a:solidFill>
                  <a:srgbClr val="0070C0"/>
                </a:solidFill>
              </a:rPr>
              <a:t>Battery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9BE50-EC60-4EF9-148D-962D123EED44}"/>
              </a:ext>
            </a:extLst>
          </p:cNvPr>
          <p:cNvSpPr txBox="1"/>
          <p:nvPr/>
        </p:nvSpPr>
        <p:spPr>
          <a:xfrm>
            <a:off x="3590926" y="2028616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rgbClr val="0070C0"/>
                </a:solidFill>
              </a:rPr>
              <a:t>Battery TCO drops quickly until…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3FCFAD-BFED-306A-C1F0-E0A2D68F7340}"/>
              </a:ext>
            </a:extLst>
          </p:cNvPr>
          <p:cNvCxnSpPr/>
          <p:nvPr/>
        </p:nvCxnSpPr>
        <p:spPr>
          <a:xfrm>
            <a:off x="5429250" y="1766857"/>
            <a:ext cx="0" cy="3443318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87EF6C-69D2-961B-C1A5-92D0ECA57783}"/>
              </a:ext>
            </a:extLst>
          </p:cNvPr>
          <p:cNvSpPr txBox="1"/>
          <p:nvPr/>
        </p:nvSpPr>
        <p:spPr>
          <a:xfrm>
            <a:off x="3876677" y="1449642"/>
            <a:ext cx="294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>
                <a:solidFill>
                  <a:srgbClr val="FF0000"/>
                </a:solidFill>
              </a:rPr>
              <a:t>Calculated battery maximum km/day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DBEB29-5984-E13B-3116-529831355614}"/>
              </a:ext>
            </a:extLst>
          </p:cNvPr>
          <p:cNvSpPr txBox="1"/>
          <p:nvPr/>
        </p:nvSpPr>
        <p:spPr>
          <a:xfrm>
            <a:off x="6044607" y="2033787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rgbClr val="0070C0"/>
                </a:solidFill>
              </a:rPr>
              <a:t>Higher km/day needs more buses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516D2D-F31C-58A0-9DBD-4B7F8B7D6CC8}"/>
              </a:ext>
            </a:extLst>
          </p:cNvPr>
          <p:cNvSpPr txBox="1"/>
          <p:nvPr/>
        </p:nvSpPr>
        <p:spPr>
          <a:xfrm>
            <a:off x="3032132" y="2833361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/>
              <a:t>Diesel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052351-3665-4DA5-1AFF-526862FA8578}"/>
              </a:ext>
            </a:extLst>
          </p:cNvPr>
          <p:cNvSpPr txBox="1"/>
          <p:nvPr/>
        </p:nvSpPr>
        <p:spPr>
          <a:xfrm>
            <a:off x="2942363" y="2221110"/>
            <a:ext cx="732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>
                <a:solidFill>
                  <a:srgbClr val="0070C0"/>
                </a:solidFill>
              </a:rPr>
              <a:t>Battery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399E32-7A03-8E0A-C4EA-93F51D7986AD}"/>
              </a:ext>
            </a:extLst>
          </p:cNvPr>
          <p:cNvSpPr txBox="1"/>
          <p:nvPr/>
        </p:nvSpPr>
        <p:spPr>
          <a:xfrm>
            <a:off x="8268311" y="327660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/>
              <a:t>Diesel</a:t>
            </a:r>
          </a:p>
        </p:txBody>
      </p:sp>
    </p:spTree>
    <p:extLst>
      <p:ext uri="{BB962C8B-B14F-4D97-AF65-F5344CB8AC3E}">
        <p14:creationId xmlns:p14="http://schemas.microsoft.com/office/powerpoint/2010/main" val="2170879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52E257E0694E408CB46DD66573D102" ma:contentTypeVersion="6" ma:contentTypeDescription="Create a new document." ma:contentTypeScope="" ma:versionID="f464c06b1df868dd20c36fe51454344c">
  <xsd:schema xmlns:xsd="http://www.w3.org/2001/XMLSchema" xmlns:xs="http://www.w3.org/2001/XMLSchema" xmlns:p="http://schemas.microsoft.com/office/2006/metadata/properties" xmlns:ns2="e5db39d2-bf6a-433d-ba4c-0f5e895f7524" xmlns:ns3="cb17f4cb-b650-4b06-8a6f-b17c8528e73c" targetNamespace="http://schemas.microsoft.com/office/2006/metadata/properties" ma:root="true" ma:fieldsID="e37be8e2ec97142b5dbf7ebd7061876d" ns2:_="" ns3:_="">
    <xsd:import namespace="e5db39d2-bf6a-433d-ba4c-0f5e895f7524"/>
    <xsd:import namespace="cb17f4cb-b650-4b06-8a6f-b17c8528e7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b39d2-bf6a-433d-ba4c-0f5e895f75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7f4cb-b650-4b06-8a6f-b17c8528e73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4E3CE3-2A56-40F0-AD13-7411ECFEA7AF}">
  <ds:schemaRefs>
    <ds:schemaRef ds:uri="e5db39d2-bf6a-433d-ba4c-0f5e895f752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0CC03E-EFDB-4B40-9B5F-27ED1744A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db39d2-bf6a-433d-ba4c-0f5e895f7524"/>
    <ds:schemaRef ds:uri="cb17f4cb-b650-4b06-8a6f-b17c8528e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6787C1-4C09-4EF3-BF0B-F04E0691D0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3425</TotalTime>
  <Words>976</Words>
  <Application>Microsoft Office PowerPoint</Application>
  <PresentationFormat>On-screen Show (4:3)</PresentationFormat>
  <Paragraphs>183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INTERESTED IN YOUR FEEDBACK  Please participate in the following survey   You will be asked to do a runthrough of the EST and answer a few questions   Your contribution will help us to optimize the EST   https://www.soscisurvey.de/GenCommEST/ Available in English and in German   Thank you!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Monaghan, Rory</dc:creator>
  <cp:lastModifiedBy>CUMMINS, TADGH</cp:lastModifiedBy>
  <cp:revision>25</cp:revision>
  <dcterms:created xsi:type="dcterms:W3CDTF">2018-06-07T08:53:54Z</dcterms:created>
  <dcterms:modified xsi:type="dcterms:W3CDTF">2022-12-16T07:42:38Z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0x010100EF52E257E0694E408CB46DD66573D102</vt:lpwstr>
  </property>
</Properties>
</file>