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3" r:id="rId6"/>
    <p:sldId id="264" r:id="rId7"/>
    <p:sldId id="265" r:id="rId8"/>
    <p:sldId id="270" r:id="rId9"/>
    <p:sldId id="266" r:id="rId10"/>
    <p:sldId id="267" r:id="rId11"/>
    <p:sldId id="268" r:id="rId12"/>
    <p:sldId id="269" r:id="rId13"/>
    <p:sldId id="272" r:id="rId14"/>
    <p:sldId id="276" r:id="rId15"/>
    <p:sldId id="273"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D7442-578C-4AD8-A32F-76BB2DAB163E}" v="1" dt="2021-05-18T08:14:26.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750B6-C0FB-4DA4-8AD8-639704582A2F}"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n-US"/>
        </a:p>
      </dgm:t>
    </dgm:pt>
    <dgm:pt modelId="{390CE7A3-E58B-4BF7-8D20-F18BF8725C7C}">
      <dgm:prSet phldrT="[Text]" custT="1"/>
      <dgm:spPr/>
      <dgm:t>
        <a:bodyPr/>
        <a:lstStyle/>
        <a:p>
          <a:r>
            <a:rPr lang="en-US" sz="1100" b="1" dirty="0"/>
            <a:t> PRODUCTION</a:t>
          </a:r>
        </a:p>
      </dgm:t>
    </dgm:pt>
    <dgm:pt modelId="{C622FD92-7F3C-4A65-BA2E-CB1AF3663D7C}" type="parTrans" cxnId="{A97A7854-9543-4462-9ECB-A5EA5FA6065F}">
      <dgm:prSet/>
      <dgm:spPr/>
      <dgm:t>
        <a:bodyPr/>
        <a:lstStyle/>
        <a:p>
          <a:endParaRPr lang="en-US"/>
        </a:p>
      </dgm:t>
    </dgm:pt>
    <dgm:pt modelId="{36C4599C-142A-4B54-A7A8-617E1B0CBD65}" type="sibTrans" cxnId="{A97A7854-9543-4462-9ECB-A5EA5FA6065F}">
      <dgm:prSet/>
      <dgm:spPr/>
      <dgm:t>
        <a:bodyPr/>
        <a:lstStyle/>
        <a:p>
          <a:endParaRPr lang="en-US"/>
        </a:p>
      </dgm:t>
    </dgm:pt>
    <dgm:pt modelId="{3B68A6CC-9FFD-454B-8C63-7C5D73E27B5A}">
      <dgm:prSet phldrT="[Text]"/>
      <dgm:spPr/>
      <dgm:t>
        <a:bodyPr/>
        <a:lstStyle/>
        <a:p>
          <a:r>
            <a:rPr lang="en-US" dirty="0"/>
            <a:t>H2 </a:t>
          </a:r>
        </a:p>
      </dgm:t>
    </dgm:pt>
    <dgm:pt modelId="{A2934C95-CE83-4FED-AB51-EAF2B208C8F2}" type="parTrans" cxnId="{D2FB27A0-A8A2-47BF-8BFA-CDE7807788DA}">
      <dgm:prSet/>
      <dgm:spPr/>
      <dgm:t>
        <a:bodyPr/>
        <a:lstStyle/>
        <a:p>
          <a:endParaRPr lang="en-US"/>
        </a:p>
      </dgm:t>
    </dgm:pt>
    <dgm:pt modelId="{AA71C48C-F7C5-41CC-BD97-3F772893A76A}" type="sibTrans" cxnId="{D2FB27A0-A8A2-47BF-8BFA-CDE7807788DA}">
      <dgm:prSet/>
      <dgm:spPr/>
      <dgm:t>
        <a:bodyPr/>
        <a:lstStyle/>
        <a:p>
          <a:endParaRPr lang="en-US"/>
        </a:p>
      </dgm:t>
    </dgm:pt>
    <dgm:pt modelId="{887DFF4B-0812-4FAD-8F9D-50F41B5646FC}">
      <dgm:prSet phldrT="[Text]" custT="1"/>
      <dgm:spPr/>
      <dgm:t>
        <a:bodyPr/>
        <a:lstStyle/>
        <a:p>
          <a:r>
            <a:rPr lang="en-US" sz="1100" b="1" dirty="0"/>
            <a:t>CONVERSION</a:t>
          </a:r>
        </a:p>
      </dgm:t>
    </dgm:pt>
    <dgm:pt modelId="{7412EAAF-5666-40EE-BD6B-F704D5AE6EE5}" type="parTrans" cxnId="{A1D515E0-41DA-4978-9C4B-6AF8C7CF36C3}">
      <dgm:prSet/>
      <dgm:spPr/>
      <dgm:t>
        <a:bodyPr/>
        <a:lstStyle/>
        <a:p>
          <a:endParaRPr lang="en-US"/>
        </a:p>
      </dgm:t>
    </dgm:pt>
    <dgm:pt modelId="{5A4BE9FD-7B0D-4A19-B7D6-EC7E2788D216}" type="sibTrans" cxnId="{A1D515E0-41DA-4978-9C4B-6AF8C7CF36C3}">
      <dgm:prSet/>
      <dgm:spPr/>
      <dgm:t>
        <a:bodyPr/>
        <a:lstStyle/>
        <a:p>
          <a:endParaRPr lang="en-US"/>
        </a:p>
      </dgm:t>
    </dgm:pt>
    <dgm:pt modelId="{81BA38B5-0F4D-4579-B13A-6533776C11F8}">
      <dgm:prSet phldrT="[Text]"/>
      <dgm:spPr/>
      <dgm:t>
        <a:bodyPr/>
        <a:lstStyle/>
        <a:p>
          <a:r>
            <a:rPr lang="en-US" dirty="0"/>
            <a:t>H2</a:t>
          </a:r>
        </a:p>
      </dgm:t>
    </dgm:pt>
    <dgm:pt modelId="{215A1364-C117-4ADB-879A-236B1177DB60}" type="parTrans" cxnId="{5901644A-0E12-418C-81BC-CD8286177879}">
      <dgm:prSet/>
      <dgm:spPr/>
      <dgm:t>
        <a:bodyPr/>
        <a:lstStyle/>
        <a:p>
          <a:endParaRPr lang="en-US"/>
        </a:p>
      </dgm:t>
    </dgm:pt>
    <dgm:pt modelId="{3D482824-CBAC-433F-938E-9E88471D60F4}" type="sibTrans" cxnId="{5901644A-0E12-418C-81BC-CD8286177879}">
      <dgm:prSet/>
      <dgm:spPr/>
      <dgm:t>
        <a:bodyPr/>
        <a:lstStyle/>
        <a:p>
          <a:endParaRPr lang="en-US"/>
        </a:p>
      </dgm:t>
    </dgm:pt>
    <dgm:pt modelId="{72791467-5C3B-4DD2-ACA9-AE6BAE149608}">
      <dgm:prSet phldrT="[Text]" custT="1"/>
      <dgm:spPr/>
      <dgm:t>
        <a:bodyPr/>
        <a:lstStyle/>
        <a:p>
          <a:r>
            <a:rPr lang="en-US" sz="1100" b="1" dirty="0"/>
            <a:t>DISTRIBUTION</a:t>
          </a:r>
        </a:p>
      </dgm:t>
    </dgm:pt>
    <dgm:pt modelId="{DEF9A831-9705-45D2-8315-9B1B798BAEAD}" type="parTrans" cxnId="{CDE9A335-AA51-4811-BD4F-A2CA6588EB5F}">
      <dgm:prSet/>
      <dgm:spPr/>
      <dgm:t>
        <a:bodyPr/>
        <a:lstStyle/>
        <a:p>
          <a:endParaRPr lang="en-US"/>
        </a:p>
      </dgm:t>
    </dgm:pt>
    <dgm:pt modelId="{A59A7EBF-F130-4420-94AE-DDE60762069D}" type="sibTrans" cxnId="{CDE9A335-AA51-4811-BD4F-A2CA6588EB5F}">
      <dgm:prSet/>
      <dgm:spPr/>
      <dgm:t>
        <a:bodyPr/>
        <a:lstStyle/>
        <a:p>
          <a:endParaRPr lang="en-US"/>
        </a:p>
      </dgm:t>
    </dgm:pt>
    <dgm:pt modelId="{6F807B97-D194-4547-B7FD-4BA0216736F2}">
      <dgm:prSet phldrT="[Text]"/>
      <dgm:spPr/>
      <dgm:t>
        <a:bodyPr/>
        <a:lstStyle/>
        <a:p>
          <a:r>
            <a:rPr lang="en-US" dirty="0"/>
            <a:t>H2</a:t>
          </a:r>
        </a:p>
      </dgm:t>
    </dgm:pt>
    <dgm:pt modelId="{AE4B2EFA-288C-4407-AB1C-55665CB56773}" type="parTrans" cxnId="{8468D7CD-3295-4D6A-802E-BCE7ACDBA231}">
      <dgm:prSet/>
      <dgm:spPr/>
      <dgm:t>
        <a:bodyPr/>
        <a:lstStyle/>
        <a:p>
          <a:endParaRPr lang="en-US"/>
        </a:p>
      </dgm:t>
    </dgm:pt>
    <dgm:pt modelId="{4B97BB73-8C9D-45D3-83B3-7C9D49BFAB8A}" type="sibTrans" cxnId="{8468D7CD-3295-4D6A-802E-BCE7ACDBA231}">
      <dgm:prSet/>
      <dgm:spPr/>
      <dgm:t>
        <a:bodyPr/>
        <a:lstStyle/>
        <a:p>
          <a:endParaRPr lang="en-US"/>
        </a:p>
      </dgm:t>
    </dgm:pt>
    <dgm:pt modelId="{79D417B6-B3EA-4548-85EE-3F5FF396E915}">
      <dgm:prSet phldrT="[Text]" custT="1"/>
      <dgm:spPr/>
      <dgm:t>
        <a:bodyPr/>
        <a:lstStyle/>
        <a:p>
          <a:r>
            <a:rPr lang="en-US" sz="1100" b="1" dirty="0"/>
            <a:t>USE</a:t>
          </a:r>
        </a:p>
      </dgm:t>
    </dgm:pt>
    <dgm:pt modelId="{19E080A6-E715-44F4-AB7A-A1216DA78FE6}" type="parTrans" cxnId="{A9BD2B41-AD45-4DEA-AA8A-3C7B864721CD}">
      <dgm:prSet/>
      <dgm:spPr/>
      <dgm:t>
        <a:bodyPr/>
        <a:lstStyle/>
        <a:p>
          <a:endParaRPr lang="en-US"/>
        </a:p>
      </dgm:t>
    </dgm:pt>
    <dgm:pt modelId="{22CA2EE1-D975-4F61-A0DF-5B206D502C84}" type="sibTrans" cxnId="{A9BD2B41-AD45-4DEA-AA8A-3C7B864721CD}">
      <dgm:prSet/>
      <dgm:spPr/>
      <dgm:t>
        <a:bodyPr/>
        <a:lstStyle/>
        <a:p>
          <a:endParaRPr lang="en-US"/>
        </a:p>
      </dgm:t>
    </dgm:pt>
    <dgm:pt modelId="{1415CCA9-CF19-410B-85DC-33A3CE2307C1}">
      <dgm:prSet phldrT="[Text]" custT="1"/>
      <dgm:spPr/>
      <dgm:t>
        <a:bodyPr/>
        <a:lstStyle/>
        <a:p>
          <a:r>
            <a:rPr lang="en-US" sz="1100" b="1" dirty="0"/>
            <a:t>TRANSMISSION</a:t>
          </a:r>
        </a:p>
      </dgm:t>
    </dgm:pt>
    <dgm:pt modelId="{F1D02574-83A4-4701-9558-0124DE20410E}" type="parTrans" cxnId="{F05F3C40-C397-4505-A4D8-EFA719D6A624}">
      <dgm:prSet/>
      <dgm:spPr/>
      <dgm:t>
        <a:bodyPr/>
        <a:lstStyle/>
        <a:p>
          <a:endParaRPr lang="en-US"/>
        </a:p>
      </dgm:t>
    </dgm:pt>
    <dgm:pt modelId="{19A6760B-0EBC-4496-9FD2-80C6CB25CDAE}" type="sibTrans" cxnId="{F05F3C40-C397-4505-A4D8-EFA719D6A624}">
      <dgm:prSet/>
      <dgm:spPr/>
      <dgm:t>
        <a:bodyPr/>
        <a:lstStyle/>
        <a:p>
          <a:endParaRPr lang="en-US"/>
        </a:p>
      </dgm:t>
    </dgm:pt>
    <dgm:pt modelId="{1E6FF849-DB1A-4E3F-9F7E-97E2CB7323ED}">
      <dgm:prSet phldrT="[Text]"/>
      <dgm:spPr/>
      <dgm:t>
        <a:bodyPr/>
        <a:lstStyle/>
        <a:p>
          <a:r>
            <a:rPr lang="en-US" dirty="0"/>
            <a:t>H2</a:t>
          </a:r>
        </a:p>
      </dgm:t>
    </dgm:pt>
    <dgm:pt modelId="{C2AF2498-7663-4141-8C6D-6B37E5625168}" type="sibTrans" cxnId="{06AEF648-EFEF-4CB6-A02F-4B898A2BD055}">
      <dgm:prSet/>
      <dgm:spPr/>
      <dgm:t>
        <a:bodyPr/>
        <a:lstStyle/>
        <a:p>
          <a:endParaRPr lang="en-US"/>
        </a:p>
      </dgm:t>
    </dgm:pt>
    <dgm:pt modelId="{E58E417D-98AD-47FB-921A-6251BD0A9033}" type="parTrans" cxnId="{06AEF648-EFEF-4CB6-A02F-4B898A2BD055}">
      <dgm:prSet/>
      <dgm:spPr/>
      <dgm:t>
        <a:bodyPr/>
        <a:lstStyle/>
        <a:p>
          <a:endParaRPr lang="en-US"/>
        </a:p>
      </dgm:t>
    </dgm:pt>
    <dgm:pt modelId="{6699E159-FFFD-4F34-A051-A12D4EF4C9BE}" type="pres">
      <dgm:prSet presAssocID="{DCE750B6-C0FB-4DA4-8AD8-639704582A2F}" presName="theList" presStyleCnt="0">
        <dgm:presLayoutVars>
          <dgm:dir/>
          <dgm:animLvl val="lvl"/>
          <dgm:resizeHandles val="exact"/>
        </dgm:presLayoutVars>
      </dgm:prSet>
      <dgm:spPr/>
    </dgm:pt>
    <dgm:pt modelId="{D012462C-7C63-4A21-BD12-AE900EE8A163}" type="pres">
      <dgm:prSet presAssocID="{1E6FF849-DB1A-4E3F-9F7E-97E2CB7323ED}" presName="compNode" presStyleCnt="0"/>
      <dgm:spPr/>
    </dgm:pt>
    <dgm:pt modelId="{160E68BF-3937-4898-A8CA-9A1392A5B2FA}" type="pres">
      <dgm:prSet presAssocID="{1E6FF849-DB1A-4E3F-9F7E-97E2CB7323ED}" presName="noGeometry" presStyleCnt="0"/>
      <dgm:spPr/>
    </dgm:pt>
    <dgm:pt modelId="{C43BB121-5E63-40BF-83AC-8BFE0238DA64}" type="pres">
      <dgm:prSet presAssocID="{1E6FF849-DB1A-4E3F-9F7E-97E2CB7323ED}" presName="childTextVisible" presStyleLbl="bgAccFollowNode1" presStyleIdx="0" presStyleCnt="4" custScaleX="129489" custLinFactNeighborX="4193">
        <dgm:presLayoutVars>
          <dgm:bulletEnabled val="1"/>
        </dgm:presLayoutVars>
      </dgm:prSet>
      <dgm:spPr/>
    </dgm:pt>
    <dgm:pt modelId="{6176D1CC-2E56-45D9-8953-A17048CB4D23}" type="pres">
      <dgm:prSet presAssocID="{1E6FF849-DB1A-4E3F-9F7E-97E2CB7323ED}" presName="childTextHidden" presStyleLbl="bgAccFollowNode1" presStyleIdx="0" presStyleCnt="4"/>
      <dgm:spPr/>
    </dgm:pt>
    <dgm:pt modelId="{0361882C-5C51-44F2-BB28-2A0649B98D97}" type="pres">
      <dgm:prSet presAssocID="{1E6FF849-DB1A-4E3F-9F7E-97E2CB7323ED}" presName="parentText" presStyleLbl="node1" presStyleIdx="0" presStyleCnt="4" custLinFactNeighborX="-15962" custLinFactNeighborY="3756">
        <dgm:presLayoutVars>
          <dgm:chMax val="1"/>
          <dgm:bulletEnabled val="1"/>
        </dgm:presLayoutVars>
      </dgm:prSet>
      <dgm:spPr/>
    </dgm:pt>
    <dgm:pt modelId="{058AE5F7-3B74-45B1-91D9-C937EE58870A}" type="pres">
      <dgm:prSet presAssocID="{1E6FF849-DB1A-4E3F-9F7E-97E2CB7323ED}" presName="aSpace" presStyleCnt="0"/>
      <dgm:spPr/>
    </dgm:pt>
    <dgm:pt modelId="{4E9D0C6D-E6B7-487A-9A7D-6FC03698100D}" type="pres">
      <dgm:prSet presAssocID="{3B68A6CC-9FFD-454B-8C63-7C5D73E27B5A}" presName="compNode" presStyleCnt="0"/>
      <dgm:spPr/>
    </dgm:pt>
    <dgm:pt modelId="{64323AF1-2244-41F9-A17E-4F049BB9093E}" type="pres">
      <dgm:prSet presAssocID="{3B68A6CC-9FFD-454B-8C63-7C5D73E27B5A}" presName="noGeometry" presStyleCnt="0"/>
      <dgm:spPr/>
    </dgm:pt>
    <dgm:pt modelId="{30072614-3311-46A3-8798-A2E7261C22DE}" type="pres">
      <dgm:prSet presAssocID="{3B68A6CC-9FFD-454B-8C63-7C5D73E27B5A}" presName="childTextVisible" presStyleLbl="bgAccFollowNode1" presStyleIdx="1" presStyleCnt="4" custScaleX="144181" custLinFactNeighborX="5392" custLinFactNeighborY="1371">
        <dgm:presLayoutVars>
          <dgm:bulletEnabled val="1"/>
        </dgm:presLayoutVars>
      </dgm:prSet>
      <dgm:spPr/>
    </dgm:pt>
    <dgm:pt modelId="{6AB6105D-0F7D-4872-8858-47034E0C7874}" type="pres">
      <dgm:prSet presAssocID="{3B68A6CC-9FFD-454B-8C63-7C5D73E27B5A}" presName="childTextHidden" presStyleLbl="bgAccFollowNode1" presStyleIdx="1" presStyleCnt="4"/>
      <dgm:spPr/>
    </dgm:pt>
    <dgm:pt modelId="{F122B99B-464F-425B-BC85-4C458F2FA134}" type="pres">
      <dgm:prSet presAssocID="{3B68A6CC-9FFD-454B-8C63-7C5D73E27B5A}" presName="parentText" presStyleLbl="node1" presStyleIdx="1" presStyleCnt="4" custLinFactNeighborX="-41909" custLinFactNeighborY="1252">
        <dgm:presLayoutVars>
          <dgm:chMax val="1"/>
          <dgm:bulletEnabled val="1"/>
        </dgm:presLayoutVars>
      </dgm:prSet>
      <dgm:spPr/>
    </dgm:pt>
    <dgm:pt modelId="{9DE87C32-D8DE-4469-816B-0FCA6EF12CCF}" type="pres">
      <dgm:prSet presAssocID="{3B68A6CC-9FFD-454B-8C63-7C5D73E27B5A}" presName="aSpace" presStyleCnt="0"/>
      <dgm:spPr/>
    </dgm:pt>
    <dgm:pt modelId="{019E0477-D31C-4CFF-8CE2-CC19449F9181}" type="pres">
      <dgm:prSet presAssocID="{81BA38B5-0F4D-4579-B13A-6533776C11F8}" presName="compNode" presStyleCnt="0"/>
      <dgm:spPr/>
    </dgm:pt>
    <dgm:pt modelId="{B4B76209-408E-4B53-92C4-354ED825ECEE}" type="pres">
      <dgm:prSet presAssocID="{81BA38B5-0F4D-4579-B13A-6533776C11F8}" presName="noGeometry" presStyleCnt="0"/>
      <dgm:spPr/>
    </dgm:pt>
    <dgm:pt modelId="{FC958989-E42D-41DD-B01E-D146334A41F0}" type="pres">
      <dgm:prSet presAssocID="{81BA38B5-0F4D-4579-B13A-6533776C11F8}" presName="childTextVisible" presStyleLbl="bgAccFollowNode1" presStyleIdx="2" presStyleCnt="4" custScaleX="133837" custLinFactNeighborX="3594">
        <dgm:presLayoutVars>
          <dgm:bulletEnabled val="1"/>
        </dgm:presLayoutVars>
      </dgm:prSet>
      <dgm:spPr/>
    </dgm:pt>
    <dgm:pt modelId="{F4CFE186-0989-4487-87E8-5C3FDBFD88C7}" type="pres">
      <dgm:prSet presAssocID="{81BA38B5-0F4D-4579-B13A-6533776C11F8}" presName="childTextHidden" presStyleLbl="bgAccFollowNode1" presStyleIdx="2" presStyleCnt="4"/>
      <dgm:spPr/>
    </dgm:pt>
    <dgm:pt modelId="{6DFFE531-A68A-4FFF-AACC-BEF92701FA8D}" type="pres">
      <dgm:prSet presAssocID="{81BA38B5-0F4D-4579-B13A-6533776C11F8}" presName="parentText" presStyleLbl="node1" presStyleIdx="2" presStyleCnt="4" custLinFactNeighborX="-45046" custLinFactNeighborY="3502">
        <dgm:presLayoutVars>
          <dgm:chMax val="1"/>
          <dgm:bulletEnabled val="1"/>
        </dgm:presLayoutVars>
      </dgm:prSet>
      <dgm:spPr/>
    </dgm:pt>
    <dgm:pt modelId="{A3D6824F-7265-47B4-B2C3-E489798FBC70}" type="pres">
      <dgm:prSet presAssocID="{81BA38B5-0F4D-4579-B13A-6533776C11F8}" presName="aSpace" presStyleCnt="0"/>
      <dgm:spPr/>
    </dgm:pt>
    <dgm:pt modelId="{37DB4F7E-90C5-4004-BBEF-CE860794DBD2}" type="pres">
      <dgm:prSet presAssocID="{6F807B97-D194-4547-B7FD-4BA0216736F2}" presName="compNode" presStyleCnt="0"/>
      <dgm:spPr/>
    </dgm:pt>
    <dgm:pt modelId="{0CCA8B34-75D1-48FF-B9BE-DD22191EE397}" type="pres">
      <dgm:prSet presAssocID="{6F807B97-D194-4547-B7FD-4BA0216736F2}" presName="noGeometry" presStyleCnt="0"/>
      <dgm:spPr/>
    </dgm:pt>
    <dgm:pt modelId="{82222777-81D2-40E4-ACAA-7D0B0DBCB6BA}" type="pres">
      <dgm:prSet presAssocID="{6F807B97-D194-4547-B7FD-4BA0216736F2}" presName="childTextVisible" presStyleLbl="bgAccFollowNode1" presStyleIdx="3" presStyleCnt="4" custScaleX="118382">
        <dgm:presLayoutVars>
          <dgm:bulletEnabled val="1"/>
        </dgm:presLayoutVars>
      </dgm:prSet>
      <dgm:spPr/>
    </dgm:pt>
    <dgm:pt modelId="{118973C4-5DC1-4B66-9299-FC3C7129A816}" type="pres">
      <dgm:prSet presAssocID="{6F807B97-D194-4547-B7FD-4BA0216736F2}" presName="childTextHidden" presStyleLbl="bgAccFollowNode1" presStyleIdx="3" presStyleCnt="4"/>
      <dgm:spPr/>
    </dgm:pt>
    <dgm:pt modelId="{15121749-7FCC-4FB7-9DA1-54F71A5FF7C6}" type="pres">
      <dgm:prSet presAssocID="{6F807B97-D194-4547-B7FD-4BA0216736F2}" presName="parentText" presStyleLbl="node1" presStyleIdx="3" presStyleCnt="4" custLinFactNeighborX="-23304" custLinFactNeighborY="-1165">
        <dgm:presLayoutVars>
          <dgm:chMax val="1"/>
          <dgm:bulletEnabled val="1"/>
        </dgm:presLayoutVars>
      </dgm:prSet>
      <dgm:spPr/>
    </dgm:pt>
  </dgm:ptLst>
  <dgm:cxnLst>
    <dgm:cxn modelId="{CDE9A335-AA51-4811-BD4F-A2CA6588EB5F}" srcId="{81BA38B5-0F4D-4579-B13A-6533776C11F8}" destId="{72791467-5C3B-4DD2-ACA9-AE6BAE149608}" srcOrd="0" destOrd="0" parTransId="{DEF9A831-9705-45D2-8315-9B1B798BAEAD}" sibTransId="{A59A7EBF-F130-4420-94AE-DDE60762069D}"/>
    <dgm:cxn modelId="{D55C263B-598D-4FFA-A4CF-8E207AE073AA}" type="presOf" srcId="{390CE7A3-E58B-4BF7-8D20-F18BF8725C7C}" destId="{C43BB121-5E63-40BF-83AC-8BFE0238DA64}" srcOrd="0" destOrd="0" presId="urn:microsoft.com/office/officeart/2005/8/layout/hProcess6"/>
    <dgm:cxn modelId="{F05F3C40-C397-4505-A4D8-EFA719D6A624}" srcId="{3B68A6CC-9FFD-454B-8C63-7C5D73E27B5A}" destId="{1415CCA9-CF19-410B-85DC-33A3CE2307C1}" srcOrd="1" destOrd="0" parTransId="{F1D02574-83A4-4701-9558-0124DE20410E}" sibTransId="{19A6760B-0EBC-4496-9FD2-80C6CB25CDAE}"/>
    <dgm:cxn modelId="{A9BD2B41-AD45-4DEA-AA8A-3C7B864721CD}" srcId="{6F807B97-D194-4547-B7FD-4BA0216736F2}" destId="{79D417B6-B3EA-4548-85EE-3F5FF396E915}" srcOrd="0" destOrd="0" parTransId="{19E080A6-E715-44F4-AB7A-A1216DA78FE6}" sibTransId="{22CA2EE1-D975-4F61-A0DF-5B206D502C84}"/>
    <dgm:cxn modelId="{9A169D41-F49E-4BDE-96D3-D8919376F912}" type="presOf" srcId="{DCE750B6-C0FB-4DA4-8AD8-639704582A2F}" destId="{6699E159-FFFD-4F34-A051-A12D4EF4C9BE}" srcOrd="0" destOrd="0" presId="urn:microsoft.com/office/officeart/2005/8/layout/hProcess6"/>
    <dgm:cxn modelId="{40390844-B0D7-4BFB-8BE6-DE298EA291DA}" type="presOf" srcId="{79D417B6-B3EA-4548-85EE-3F5FF396E915}" destId="{82222777-81D2-40E4-ACAA-7D0B0DBCB6BA}" srcOrd="0" destOrd="0" presId="urn:microsoft.com/office/officeart/2005/8/layout/hProcess6"/>
    <dgm:cxn modelId="{176E6E67-206D-4AEA-A69D-3BA723D8D8F1}" type="presOf" srcId="{1415CCA9-CF19-410B-85DC-33A3CE2307C1}" destId="{6AB6105D-0F7D-4872-8858-47034E0C7874}" srcOrd="1" destOrd="1" presId="urn:microsoft.com/office/officeart/2005/8/layout/hProcess6"/>
    <dgm:cxn modelId="{06AEF648-EFEF-4CB6-A02F-4B898A2BD055}" srcId="{DCE750B6-C0FB-4DA4-8AD8-639704582A2F}" destId="{1E6FF849-DB1A-4E3F-9F7E-97E2CB7323ED}" srcOrd="0" destOrd="0" parTransId="{E58E417D-98AD-47FB-921A-6251BD0A9033}" sibTransId="{C2AF2498-7663-4141-8C6D-6B37E5625168}"/>
    <dgm:cxn modelId="{5901644A-0E12-418C-81BC-CD8286177879}" srcId="{DCE750B6-C0FB-4DA4-8AD8-639704582A2F}" destId="{81BA38B5-0F4D-4579-B13A-6533776C11F8}" srcOrd="2" destOrd="0" parTransId="{215A1364-C117-4ADB-879A-236B1177DB60}" sibTransId="{3D482824-CBAC-433F-938E-9E88471D60F4}"/>
    <dgm:cxn modelId="{BE9E0F4F-C543-4A6F-9FDB-CDA2C4335E45}" type="presOf" srcId="{1415CCA9-CF19-410B-85DC-33A3CE2307C1}" destId="{30072614-3311-46A3-8798-A2E7261C22DE}" srcOrd="0" destOrd="1" presId="urn:microsoft.com/office/officeart/2005/8/layout/hProcess6"/>
    <dgm:cxn modelId="{12BFC952-3177-46DD-B1CE-F680D97369F8}" type="presOf" srcId="{887DFF4B-0812-4FAD-8F9D-50F41B5646FC}" destId="{30072614-3311-46A3-8798-A2E7261C22DE}" srcOrd="0" destOrd="0" presId="urn:microsoft.com/office/officeart/2005/8/layout/hProcess6"/>
    <dgm:cxn modelId="{A97A7854-9543-4462-9ECB-A5EA5FA6065F}" srcId="{1E6FF849-DB1A-4E3F-9F7E-97E2CB7323ED}" destId="{390CE7A3-E58B-4BF7-8D20-F18BF8725C7C}" srcOrd="0" destOrd="0" parTransId="{C622FD92-7F3C-4A65-BA2E-CB1AF3663D7C}" sibTransId="{36C4599C-142A-4B54-A7A8-617E1B0CBD65}"/>
    <dgm:cxn modelId="{29F51F7D-399A-4C35-B2A4-BAC894684D2C}" type="presOf" srcId="{72791467-5C3B-4DD2-ACA9-AE6BAE149608}" destId="{F4CFE186-0989-4487-87E8-5C3FDBFD88C7}" srcOrd="1" destOrd="0" presId="urn:microsoft.com/office/officeart/2005/8/layout/hProcess6"/>
    <dgm:cxn modelId="{4CA94084-374A-42EB-9A41-480AB18A1D6E}" type="presOf" srcId="{81BA38B5-0F4D-4579-B13A-6533776C11F8}" destId="{6DFFE531-A68A-4FFF-AACC-BEF92701FA8D}" srcOrd="0" destOrd="0" presId="urn:microsoft.com/office/officeart/2005/8/layout/hProcess6"/>
    <dgm:cxn modelId="{12C34597-10F7-4AE3-AF30-F7BB5DE2D910}" type="presOf" srcId="{1E6FF849-DB1A-4E3F-9F7E-97E2CB7323ED}" destId="{0361882C-5C51-44F2-BB28-2A0649B98D97}" srcOrd="0" destOrd="0" presId="urn:microsoft.com/office/officeart/2005/8/layout/hProcess6"/>
    <dgm:cxn modelId="{D2FB27A0-A8A2-47BF-8BFA-CDE7807788DA}" srcId="{DCE750B6-C0FB-4DA4-8AD8-639704582A2F}" destId="{3B68A6CC-9FFD-454B-8C63-7C5D73E27B5A}" srcOrd="1" destOrd="0" parTransId="{A2934C95-CE83-4FED-AB51-EAF2B208C8F2}" sibTransId="{AA71C48C-F7C5-41CC-BD97-3F772893A76A}"/>
    <dgm:cxn modelId="{A45EAFB6-6E0D-4986-80AB-4B1AD9CE0D0A}" type="presOf" srcId="{390CE7A3-E58B-4BF7-8D20-F18BF8725C7C}" destId="{6176D1CC-2E56-45D9-8953-A17048CB4D23}" srcOrd="1" destOrd="0" presId="urn:microsoft.com/office/officeart/2005/8/layout/hProcess6"/>
    <dgm:cxn modelId="{1FA0B1B8-F057-4804-98F1-845EAD9092E5}" type="presOf" srcId="{887DFF4B-0812-4FAD-8F9D-50F41B5646FC}" destId="{6AB6105D-0F7D-4872-8858-47034E0C7874}" srcOrd="1" destOrd="0" presId="urn:microsoft.com/office/officeart/2005/8/layout/hProcess6"/>
    <dgm:cxn modelId="{59494AC4-31FA-4049-96D5-6F5FC189C13D}" type="presOf" srcId="{6F807B97-D194-4547-B7FD-4BA0216736F2}" destId="{15121749-7FCC-4FB7-9DA1-54F71A5FF7C6}" srcOrd="0" destOrd="0" presId="urn:microsoft.com/office/officeart/2005/8/layout/hProcess6"/>
    <dgm:cxn modelId="{8468D7CD-3295-4D6A-802E-BCE7ACDBA231}" srcId="{DCE750B6-C0FB-4DA4-8AD8-639704582A2F}" destId="{6F807B97-D194-4547-B7FD-4BA0216736F2}" srcOrd="3" destOrd="0" parTransId="{AE4B2EFA-288C-4407-AB1C-55665CB56773}" sibTransId="{4B97BB73-8C9D-45D3-83B3-7C9D49BFAB8A}"/>
    <dgm:cxn modelId="{CC8799DF-2A94-408C-98F3-79EE6912381E}" type="presOf" srcId="{3B68A6CC-9FFD-454B-8C63-7C5D73E27B5A}" destId="{F122B99B-464F-425B-BC85-4C458F2FA134}" srcOrd="0" destOrd="0" presId="urn:microsoft.com/office/officeart/2005/8/layout/hProcess6"/>
    <dgm:cxn modelId="{A1D515E0-41DA-4978-9C4B-6AF8C7CF36C3}" srcId="{3B68A6CC-9FFD-454B-8C63-7C5D73E27B5A}" destId="{887DFF4B-0812-4FAD-8F9D-50F41B5646FC}" srcOrd="0" destOrd="0" parTransId="{7412EAAF-5666-40EE-BD6B-F704D5AE6EE5}" sibTransId="{5A4BE9FD-7B0D-4A19-B7D6-EC7E2788D216}"/>
    <dgm:cxn modelId="{3B712CE6-C71C-4040-9F42-B72B24770209}" type="presOf" srcId="{72791467-5C3B-4DD2-ACA9-AE6BAE149608}" destId="{FC958989-E42D-41DD-B01E-D146334A41F0}" srcOrd="0" destOrd="0" presId="urn:microsoft.com/office/officeart/2005/8/layout/hProcess6"/>
    <dgm:cxn modelId="{8702A1F5-9248-4E9F-8B49-DF1C854183FE}" type="presOf" srcId="{79D417B6-B3EA-4548-85EE-3F5FF396E915}" destId="{118973C4-5DC1-4B66-9299-FC3C7129A816}" srcOrd="1" destOrd="0" presId="urn:microsoft.com/office/officeart/2005/8/layout/hProcess6"/>
    <dgm:cxn modelId="{21B65176-9AC4-4186-8EC5-C1424EFEBA38}" type="presParOf" srcId="{6699E159-FFFD-4F34-A051-A12D4EF4C9BE}" destId="{D012462C-7C63-4A21-BD12-AE900EE8A163}" srcOrd="0" destOrd="0" presId="urn:microsoft.com/office/officeart/2005/8/layout/hProcess6"/>
    <dgm:cxn modelId="{63E4FA6F-FC1E-4607-B39B-B1363F309F5E}" type="presParOf" srcId="{D012462C-7C63-4A21-BD12-AE900EE8A163}" destId="{160E68BF-3937-4898-A8CA-9A1392A5B2FA}" srcOrd="0" destOrd="0" presId="urn:microsoft.com/office/officeart/2005/8/layout/hProcess6"/>
    <dgm:cxn modelId="{46926DF9-11ED-4F0D-910B-4215FA0A740F}" type="presParOf" srcId="{D012462C-7C63-4A21-BD12-AE900EE8A163}" destId="{C43BB121-5E63-40BF-83AC-8BFE0238DA64}" srcOrd="1" destOrd="0" presId="urn:microsoft.com/office/officeart/2005/8/layout/hProcess6"/>
    <dgm:cxn modelId="{CF965E62-F046-4AB4-BFDF-A73862F37FB7}" type="presParOf" srcId="{D012462C-7C63-4A21-BD12-AE900EE8A163}" destId="{6176D1CC-2E56-45D9-8953-A17048CB4D23}" srcOrd="2" destOrd="0" presId="urn:microsoft.com/office/officeart/2005/8/layout/hProcess6"/>
    <dgm:cxn modelId="{627F1422-1916-4B36-9093-7CB09341D608}" type="presParOf" srcId="{D012462C-7C63-4A21-BD12-AE900EE8A163}" destId="{0361882C-5C51-44F2-BB28-2A0649B98D97}" srcOrd="3" destOrd="0" presId="urn:microsoft.com/office/officeart/2005/8/layout/hProcess6"/>
    <dgm:cxn modelId="{E00C0597-3B1A-4566-9160-D621D22DE2EA}" type="presParOf" srcId="{6699E159-FFFD-4F34-A051-A12D4EF4C9BE}" destId="{058AE5F7-3B74-45B1-91D9-C937EE58870A}" srcOrd="1" destOrd="0" presId="urn:microsoft.com/office/officeart/2005/8/layout/hProcess6"/>
    <dgm:cxn modelId="{FD33B7BE-5077-4A56-BAB7-6C36DB10217A}" type="presParOf" srcId="{6699E159-FFFD-4F34-A051-A12D4EF4C9BE}" destId="{4E9D0C6D-E6B7-487A-9A7D-6FC03698100D}" srcOrd="2" destOrd="0" presId="urn:microsoft.com/office/officeart/2005/8/layout/hProcess6"/>
    <dgm:cxn modelId="{07A822C7-6881-4A0E-9C83-9CA294DA50B6}" type="presParOf" srcId="{4E9D0C6D-E6B7-487A-9A7D-6FC03698100D}" destId="{64323AF1-2244-41F9-A17E-4F049BB9093E}" srcOrd="0" destOrd="0" presId="urn:microsoft.com/office/officeart/2005/8/layout/hProcess6"/>
    <dgm:cxn modelId="{4F1DCF0C-7801-4C2B-A6D7-B8E80E1150BF}" type="presParOf" srcId="{4E9D0C6D-E6B7-487A-9A7D-6FC03698100D}" destId="{30072614-3311-46A3-8798-A2E7261C22DE}" srcOrd="1" destOrd="0" presId="urn:microsoft.com/office/officeart/2005/8/layout/hProcess6"/>
    <dgm:cxn modelId="{3C2AAB2D-8DF1-4900-99B4-EAB2050B6268}" type="presParOf" srcId="{4E9D0C6D-E6B7-487A-9A7D-6FC03698100D}" destId="{6AB6105D-0F7D-4872-8858-47034E0C7874}" srcOrd="2" destOrd="0" presId="urn:microsoft.com/office/officeart/2005/8/layout/hProcess6"/>
    <dgm:cxn modelId="{7D5E9998-227D-48FB-B342-3FF07979ECBD}" type="presParOf" srcId="{4E9D0C6D-E6B7-487A-9A7D-6FC03698100D}" destId="{F122B99B-464F-425B-BC85-4C458F2FA134}" srcOrd="3" destOrd="0" presId="urn:microsoft.com/office/officeart/2005/8/layout/hProcess6"/>
    <dgm:cxn modelId="{AF6DCAA3-2B6F-422E-A202-0BBCBA6AB1EA}" type="presParOf" srcId="{6699E159-FFFD-4F34-A051-A12D4EF4C9BE}" destId="{9DE87C32-D8DE-4469-816B-0FCA6EF12CCF}" srcOrd="3" destOrd="0" presId="urn:microsoft.com/office/officeart/2005/8/layout/hProcess6"/>
    <dgm:cxn modelId="{81A100C5-AC9C-4CD3-8112-C6A7C5302DC2}" type="presParOf" srcId="{6699E159-FFFD-4F34-A051-A12D4EF4C9BE}" destId="{019E0477-D31C-4CFF-8CE2-CC19449F9181}" srcOrd="4" destOrd="0" presId="urn:microsoft.com/office/officeart/2005/8/layout/hProcess6"/>
    <dgm:cxn modelId="{4D904441-2619-4618-836D-05C8ABA04747}" type="presParOf" srcId="{019E0477-D31C-4CFF-8CE2-CC19449F9181}" destId="{B4B76209-408E-4B53-92C4-354ED825ECEE}" srcOrd="0" destOrd="0" presId="urn:microsoft.com/office/officeart/2005/8/layout/hProcess6"/>
    <dgm:cxn modelId="{7E92767E-E743-4D5B-A0AE-1A1136FDC6A6}" type="presParOf" srcId="{019E0477-D31C-4CFF-8CE2-CC19449F9181}" destId="{FC958989-E42D-41DD-B01E-D146334A41F0}" srcOrd="1" destOrd="0" presId="urn:microsoft.com/office/officeart/2005/8/layout/hProcess6"/>
    <dgm:cxn modelId="{8F90C75B-A33A-42C6-AAC1-C78E64968214}" type="presParOf" srcId="{019E0477-D31C-4CFF-8CE2-CC19449F9181}" destId="{F4CFE186-0989-4487-87E8-5C3FDBFD88C7}" srcOrd="2" destOrd="0" presId="urn:microsoft.com/office/officeart/2005/8/layout/hProcess6"/>
    <dgm:cxn modelId="{67E42ACC-7844-40AB-A2A1-52F7D9B6F9D5}" type="presParOf" srcId="{019E0477-D31C-4CFF-8CE2-CC19449F9181}" destId="{6DFFE531-A68A-4FFF-AACC-BEF92701FA8D}" srcOrd="3" destOrd="0" presId="urn:microsoft.com/office/officeart/2005/8/layout/hProcess6"/>
    <dgm:cxn modelId="{FF1653D7-8C1D-468A-B16F-542150C526F1}" type="presParOf" srcId="{6699E159-FFFD-4F34-A051-A12D4EF4C9BE}" destId="{A3D6824F-7265-47B4-B2C3-E489798FBC70}" srcOrd="5" destOrd="0" presId="urn:microsoft.com/office/officeart/2005/8/layout/hProcess6"/>
    <dgm:cxn modelId="{DE05F331-D1A4-49FD-A89A-A3797117E48E}" type="presParOf" srcId="{6699E159-FFFD-4F34-A051-A12D4EF4C9BE}" destId="{37DB4F7E-90C5-4004-BBEF-CE860794DBD2}" srcOrd="6" destOrd="0" presId="urn:microsoft.com/office/officeart/2005/8/layout/hProcess6"/>
    <dgm:cxn modelId="{FE6687C9-4AEB-4FBE-AD19-275B0EE8C81A}" type="presParOf" srcId="{37DB4F7E-90C5-4004-BBEF-CE860794DBD2}" destId="{0CCA8B34-75D1-48FF-B9BE-DD22191EE397}" srcOrd="0" destOrd="0" presId="urn:microsoft.com/office/officeart/2005/8/layout/hProcess6"/>
    <dgm:cxn modelId="{DDD7B2C9-AB59-4B40-9B44-A848FCDA7E04}" type="presParOf" srcId="{37DB4F7E-90C5-4004-BBEF-CE860794DBD2}" destId="{82222777-81D2-40E4-ACAA-7D0B0DBCB6BA}" srcOrd="1" destOrd="0" presId="urn:microsoft.com/office/officeart/2005/8/layout/hProcess6"/>
    <dgm:cxn modelId="{B0F9ADDF-75EB-47EF-83BE-C12CEF3196F7}" type="presParOf" srcId="{37DB4F7E-90C5-4004-BBEF-CE860794DBD2}" destId="{118973C4-5DC1-4B66-9299-FC3C7129A816}" srcOrd="2" destOrd="0" presId="urn:microsoft.com/office/officeart/2005/8/layout/hProcess6"/>
    <dgm:cxn modelId="{C6FBB13C-6389-4123-A8E2-A8F62A55A535}" type="presParOf" srcId="{37DB4F7E-90C5-4004-BBEF-CE860794DBD2}" destId="{15121749-7FCC-4FB7-9DA1-54F71A5FF7C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BB121-5E63-40BF-83AC-8BFE0238DA64}">
      <dsp:nvSpPr>
        <dsp:cNvPr id="0" name=""/>
        <dsp:cNvSpPr/>
      </dsp:nvSpPr>
      <dsp:spPr>
        <a:xfrm>
          <a:off x="190860" y="549364"/>
          <a:ext cx="1703225"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 PRODUCTION</a:t>
          </a:r>
        </a:p>
      </dsp:txBody>
      <dsp:txXfrm>
        <a:off x="616667" y="721830"/>
        <a:ext cx="874997" cy="804843"/>
      </dsp:txXfrm>
    </dsp:sp>
    <dsp:sp modelId="{0361882C-5C51-44F2-BB28-2A0649B98D97}">
      <dsp:nvSpPr>
        <dsp:cNvPr id="0" name=""/>
        <dsp:cNvSpPr/>
      </dsp:nvSpPr>
      <dsp:spPr>
        <a:xfrm>
          <a:off x="0" y="820118"/>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a:t>
          </a:r>
        </a:p>
      </dsp:txBody>
      <dsp:txXfrm>
        <a:off x="96314" y="916432"/>
        <a:ext cx="465043" cy="465043"/>
      </dsp:txXfrm>
    </dsp:sp>
    <dsp:sp modelId="{30072614-3311-46A3-8798-A2E7261C22DE}">
      <dsp:nvSpPr>
        <dsp:cNvPr id="0" name=""/>
        <dsp:cNvSpPr/>
      </dsp:nvSpPr>
      <dsp:spPr>
        <a:xfrm>
          <a:off x="2030335" y="565127"/>
          <a:ext cx="1896475"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a:t>CONVERSION</a:t>
          </a:r>
        </a:p>
        <a:p>
          <a:pPr marL="57150" lvl="1" indent="-57150" algn="l" defTabSz="488950">
            <a:lnSpc>
              <a:spcPct val="90000"/>
            </a:lnSpc>
            <a:spcBef>
              <a:spcPct val="0"/>
            </a:spcBef>
            <a:spcAft>
              <a:spcPct val="15000"/>
            </a:spcAft>
            <a:buChar char="•"/>
          </a:pPr>
          <a:r>
            <a:rPr lang="en-US" sz="1100" b="1" kern="1200" dirty="0"/>
            <a:t>TRANSMISSION</a:t>
          </a:r>
        </a:p>
      </dsp:txBody>
      <dsp:txXfrm>
        <a:off x="2504454" y="737593"/>
        <a:ext cx="1019935" cy="804843"/>
      </dsp:txXfrm>
    </dsp:sp>
    <dsp:sp modelId="{F122B99B-464F-425B-BC85-4C458F2FA134}">
      <dsp:nvSpPr>
        <dsp:cNvPr id="0" name=""/>
        <dsp:cNvSpPr/>
      </dsp:nvSpPr>
      <dsp:spPr>
        <a:xfrm>
          <a:off x="1645519" y="803650"/>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 </a:t>
          </a:r>
        </a:p>
      </dsp:txBody>
      <dsp:txXfrm>
        <a:off x="1741833" y="899964"/>
        <a:ext cx="465043" cy="465043"/>
      </dsp:txXfrm>
    </dsp:sp>
    <dsp:sp modelId="{FC958989-E42D-41DD-B01E-D146334A41F0}">
      <dsp:nvSpPr>
        <dsp:cNvPr id="0" name=""/>
        <dsp:cNvSpPr/>
      </dsp:nvSpPr>
      <dsp:spPr>
        <a:xfrm>
          <a:off x="4091670" y="549364"/>
          <a:ext cx="1760416"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DISTRIBUTION</a:t>
          </a:r>
        </a:p>
      </dsp:txBody>
      <dsp:txXfrm>
        <a:off x="4531774" y="721830"/>
        <a:ext cx="917891" cy="804843"/>
      </dsp:txXfrm>
    </dsp:sp>
    <dsp:sp modelId="{6DFFE531-A68A-4FFF-AACC-BEF92701FA8D}">
      <dsp:nvSpPr>
        <dsp:cNvPr id="0" name=""/>
        <dsp:cNvSpPr/>
      </dsp:nvSpPr>
      <dsp:spPr>
        <a:xfrm>
          <a:off x="3641842" y="818447"/>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a:t>
          </a:r>
        </a:p>
      </dsp:txBody>
      <dsp:txXfrm>
        <a:off x="3738156" y="914761"/>
        <a:ext cx="465043" cy="465043"/>
      </dsp:txXfrm>
    </dsp:sp>
    <dsp:sp modelId="{82222777-81D2-40E4-ACAA-7D0B0DBCB6BA}">
      <dsp:nvSpPr>
        <dsp:cNvPr id="0" name=""/>
        <dsp:cNvSpPr/>
      </dsp:nvSpPr>
      <dsp:spPr>
        <a:xfrm>
          <a:off x="6094964" y="549364"/>
          <a:ext cx="1557130" cy="1149775"/>
        </a:xfrm>
        <a:prstGeom prst="rightArrow">
          <a:avLst>
            <a:gd name="adj1" fmla="val 70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USE</a:t>
          </a:r>
        </a:p>
      </dsp:txBody>
      <dsp:txXfrm>
        <a:off x="6484247" y="721830"/>
        <a:ext cx="765426" cy="804843"/>
      </dsp:txXfrm>
    </dsp:sp>
    <dsp:sp modelId="{15121749-7FCC-4FB7-9DA1-54F71A5FF7C6}">
      <dsp:nvSpPr>
        <dsp:cNvPr id="0" name=""/>
        <dsp:cNvSpPr/>
      </dsp:nvSpPr>
      <dsp:spPr>
        <a:xfrm>
          <a:off x="5733758" y="787754"/>
          <a:ext cx="657671" cy="6576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H2</a:t>
          </a:r>
        </a:p>
      </dsp:txBody>
      <dsp:txXfrm>
        <a:off x="5830072" y="884068"/>
        <a:ext cx="465043" cy="4650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0A4A-E6D7-4873-9A3A-855127015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E2DBAF-FB74-4BF8-B5BA-6BBBDA2CB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AA3E84-A7C2-4179-9E20-5463641A3568}"/>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5" name="Footer Placeholder 4">
            <a:extLst>
              <a:ext uri="{FF2B5EF4-FFF2-40B4-BE49-F238E27FC236}">
                <a16:creationId xmlns:a16="http://schemas.microsoft.com/office/drawing/2014/main" id="{4CFD3304-EA8F-4743-977D-78AE6A016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87D9D-B449-47BF-AA5D-A43E079CC70A}"/>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310069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015E-F4F5-434C-BF9F-685CEF55BA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CAADA7-06F1-4B2E-BA87-7748319C3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477535-5DF1-4E6F-B82B-4C77E9D24179}"/>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5" name="Footer Placeholder 4">
            <a:extLst>
              <a:ext uri="{FF2B5EF4-FFF2-40B4-BE49-F238E27FC236}">
                <a16:creationId xmlns:a16="http://schemas.microsoft.com/office/drawing/2014/main" id="{81C78795-07B5-4A7F-AA85-474C462B62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1D824-DDA1-49C8-AAE0-86EDE2B3C7DF}"/>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269042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8EF5A-7A64-4EC5-9B38-1D5E0DA580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92932C-F4E7-4F22-A2C4-E41DFDFB74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E17DA-5EAD-42C6-8A0D-702B488D115B}"/>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5" name="Footer Placeholder 4">
            <a:extLst>
              <a:ext uri="{FF2B5EF4-FFF2-40B4-BE49-F238E27FC236}">
                <a16:creationId xmlns:a16="http://schemas.microsoft.com/office/drawing/2014/main" id="{398521E9-D8D2-4789-A67D-93098F8DE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586C0-D839-4B91-B0DD-BB97B155CFC5}"/>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81154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B368-8576-449A-BD78-21E50191A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2D55A9-0AC4-4423-A3E4-A9B845995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2631DA-D836-40F6-8D4B-8A7F6C32660E}"/>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5" name="Footer Placeholder 4">
            <a:extLst>
              <a:ext uri="{FF2B5EF4-FFF2-40B4-BE49-F238E27FC236}">
                <a16:creationId xmlns:a16="http://schemas.microsoft.com/office/drawing/2014/main" id="{2DC71D21-1DD1-45F9-BC24-CDD8885F7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E9CC03-31ED-4019-A1F9-983CD8AE6DDD}"/>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308131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9E29-F171-4A06-A884-AFD446A0FB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6A031D-1C56-48B4-A533-FD03FC89B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5D946-5092-42D5-B5D7-77C762157907}"/>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5" name="Footer Placeholder 4">
            <a:extLst>
              <a:ext uri="{FF2B5EF4-FFF2-40B4-BE49-F238E27FC236}">
                <a16:creationId xmlns:a16="http://schemas.microsoft.com/office/drawing/2014/main" id="{9A1A421E-0F8F-4B8A-962F-522B12833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9AA407-1624-40A2-8CCB-27ED0193C23C}"/>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396188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2D85-7CDA-4FF9-BA51-7555E40406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2EEA8D-F2F3-41B5-BCC2-9795197080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0C2CEC-EDC8-4323-8152-9D4144038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341C6C-DC2B-4BC3-B098-011DC542CB72}"/>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6" name="Footer Placeholder 5">
            <a:extLst>
              <a:ext uri="{FF2B5EF4-FFF2-40B4-BE49-F238E27FC236}">
                <a16:creationId xmlns:a16="http://schemas.microsoft.com/office/drawing/2014/main" id="{89A8A19E-B5D6-44B8-93FE-57AF454A5C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CE51D-2A6E-4707-BEA5-9088666901C7}"/>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23961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A4B0-0E6D-4B5E-8D77-EC711A6A8D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103D20-1C8B-47A4-AF53-364AFF21D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45791D-7C25-46A2-A207-0EFD3F959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E9D878-3B9C-485A-BD20-F93568E65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3B19B-D214-4832-8D22-C66667C17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9922A6-5263-4001-BE51-049F751290DA}"/>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8" name="Footer Placeholder 7">
            <a:extLst>
              <a:ext uri="{FF2B5EF4-FFF2-40B4-BE49-F238E27FC236}">
                <a16:creationId xmlns:a16="http://schemas.microsoft.com/office/drawing/2014/main" id="{4AB2E66B-12B5-4772-A6FC-0B5918CB8C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2D98AC-1230-4D0F-B9D0-38245A324F2C}"/>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143997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1EB7-3A8F-46D4-9A65-325BDA234A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A41AA2-BA88-4713-A388-70D038B6342D}"/>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4" name="Footer Placeholder 3">
            <a:extLst>
              <a:ext uri="{FF2B5EF4-FFF2-40B4-BE49-F238E27FC236}">
                <a16:creationId xmlns:a16="http://schemas.microsoft.com/office/drawing/2014/main" id="{D4D5B2A3-5359-400B-873E-E6CD4AF0DC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87A735-ABA3-4F25-B0E6-B33242AB4AA3}"/>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19361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1A09D-D624-445F-AA65-EB7E592667FF}"/>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3" name="Footer Placeholder 2">
            <a:extLst>
              <a:ext uri="{FF2B5EF4-FFF2-40B4-BE49-F238E27FC236}">
                <a16:creationId xmlns:a16="http://schemas.microsoft.com/office/drawing/2014/main" id="{1B2C7805-E961-4B1D-88D7-5CAA1555F8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975308-494A-4361-91D2-F742FE90EECE}"/>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15913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AEBB-3F3D-47E1-908D-698B8C4B4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AD491F-B42B-4A4E-A1E3-948E2749B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2F73DD-F3B8-43C6-B595-17200370C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12658-2A67-4058-B72C-66EF9C2E545C}"/>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6" name="Footer Placeholder 5">
            <a:extLst>
              <a:ext uri="{FF2B5EF4-FFF2-40B4-BE49-F238E27FC236}">
                <a16:creationId xmlns:a16="http://schemas.microsoft.com/office/drawing/2014/main" id="{724A8651-4F4A-4058-8F6A-C6191AD5AC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4F89C4-7EB7-4ECA-A576-1DF2062C9618}"/>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33553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91CB-F78D-40E5-9798-A71E54597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D0BD5A-281E-4C90-ACC1-C57898D2D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7CFE33-86D4-4C47-AB0B-6F73A6C03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E088E-0FBB-4AEE-A213-E896FD641035}"/>
              </a:ext>
            </a:extLst>
          </p:cNvPr>
          <p:cNvSpPr>
            <a:spLocks noGrp="1"/>
          </p:cNvSpPr>
          <p:nvPr>
            <p:ph type="dt" sz="half" idx="10"/>
          </p:nvPr>
        </p:nvSpPr>
        <p:spPr/>
        <p:txBody>
          <a:bodyPr/>
          <a:lstStyle/>
          <a:p>
            <a:fld id="{A50534B3-5F83-4649-9D61-44CC7A72DE35}" type="datetimeFigureOut">
              <a:rPr lang="en-GB" smtClean="0"/>
              <a:t>18/05/2021</a:t>
            </a:fld>
            <a:endParaRPr lang="en-GB"/>
          </a:p>
        </p:txBody>
      </p:sp>
      <p:sp>
        <p:nvSpPr>
          <p:cNvPr id="6" name="Footer Placeholder 5">
            <a:extLst>
              <a:ext uri="{FF2B5EF4-FFF2-40B4-BE49-F238E27FC236}">
                <a16:creationId xmlns:a16="http://schemas.microsoft.com/office/drawing/2014/main" id="{4CB94EC2-C935-49E8-AFE8-38CDDB1F2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0020A6-8419-456C-BBD7-EB80C411705C}"/>
              </a:ext>
            </a:extLst>
          </p:cNvPr>
          <p:cNvSpPr>
            <a:spLocks noGrp="1"/>
          </p:cNvSpPr>
          <p:nvPr>
            <p:ph type="sldNum" sz="quarter" idx="12"/>
          </p:nvPr>
        </p:nvSpPr>
        <p:spPr/>
        <p:txBody>
          <a:bodyPr/>
          <a:lstStyle/>
          <a:p>
            <a:fld id="{9FA50C19-10ED-4972-92B3-1CBD4A4C59A1}" type="slidenum">
              <a:rPr lang="en-GB" smtClean="0"/>
              <a:t>‹#›</a:t>
            </a:fld>
            <a:endParaRPr lang="en-GB"/>
          </a:p>
        </p:txBody>
      </p:sp>
    </p:spTree>
    <p:extLst>
      <p:ext uri="{BB962C8B-B14F-4D97-AF65-F5344CB8AC3E}">
        <p14:creationId xmlns:p14="http://schemas.microsoft.com/office/powerpoint/2010/main" val="361289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89CB7-1941-43F4-97A4-702C4D9117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1377DF-CE6F-4925-8B4A-B3F689BD5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6F8664-C569-41E3-BED0-7EF4F06FF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534B3-5F83-4649-9D61-44CC7A72DE35}" type="datetimeFigureOut">
              <a:rPr lang="en-GB" smtClean="0"/>
              <a:t>18/05/2021</a:t>
            </a:fld>
            <a:endParaRPr lang="en-GB"/>
          </a:p>
        </p:txBody>
      </p:sp>
      <p:sp>
        <p:nvSpPr>
          <p:cNvPr id="5" name="Footer Placeholder 4">
            <a:extLst>
              <a:ext uri="{FF2B5EF4-FFF2-40B4-BE49-F238E27FC236}">
                <a16:creationId xmlns:a16="http://schemas.microsoft.com/office/drawing/2014/main" id="{E995F311-2384-400C-B291-87A02D859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1B0F51-AF1C-487E-84CD-097652C71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50C19-10ED-4972-92B3-1CBD4A4C59A1}" type="slidenum">
              <a:rPr lang="en-GB" smtClean="0"/>
              <a:t>‹#›</a:t>
            </a:fld>
            <a:endParaRPr lang="en-GB"/>
          </a:p>
        </p:txBody>
      </p:sp>
    </p:spTree>
    <p:extLst>
      <p:ext uri="{BB962C8B-B14F-4D97-AF65-F5344CB8AC3E}">
        <p14:creationId xmlns:p14="http://schemas.microsoft.com/office/powerpoint/2010/main" val="221863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ommunityh2.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41C0-8A7A-4D6D-BC2D-1C487728D4EF}"/>
              </a:ext>
            </a:extLst>
          </p:cNvPr>
          <p:cNvSpPr>
            <a:spLocks noGrp="1"/>
          </p:cNvSpPr>
          <p:nvPr>
            <p:ph type="ctrTitle"/>
          </p:nvPr>
        </p:nvSpPr>
        <p:spPr>
          <a:xfrm>
            <a:off x="4604105" y="4470400"/>
            <a:ext cx="8627164" cy="2387600"/>
          </a:xfrm>
        </p:spPr>
        <p:txBody>
          <a:bodyPr>
            <a:normAutofit fontScale="90000"/>
          </a:bodyPr>
          <a:lstStyle/>
          <a:p>
            <a:pPr lvl="0" defTabSz="457200">
              <a:lnSpc>
                <a:spcPct val="100000"/>
              </a:lnSpc>
              <a:spcBef>
                <a:spcPts val="0"/>
              </a:spcBef>
            </a:pPr>
            <a:br>
              <a:rPr lang="en-GB" sz="2700" b="1" dirty="0">
                <a:solidFill>
                  <a:srgbClr val="034DA2"/>
                </a:solidFill>
                <a:latin typeface="Open Sans"/>
                <a:ea typeface="+mn-ea"/>
                <a:cs typeface="Open Sans"/>
              </a:rPr>
            </a:br>
            <a:br>
              <a:rPr lang="en-GB" sz="2700" b="1" dirty="0">
                <a:solidFill>
                  <a:srgbClr val="034DA2"/>
                </a:solidFill>
                <a:latin typeface="Open Sans"/>
                <a:ea typeface="+mn-ea"/>
                <a:cs typeface="Open Sans"/>
              </a:rPr>
            </a:br>
            <a:r>
              <a:rPr lang="en-GB" sz="2700" b="1" dirty="0">
                <a:solidFill>
                  <a:srgbClr val="034DA2"/>
                </a:solidFill>
                <a:latin typeface="Open Sans"/>
                <a:ea typeface="+mn-ea"/>
                <a:cs typeface="Open Sans"/>
              </a:rPr>
              <a:t>GenComm Spring ‘21 Series of H₂ Webinars</a:t>
            </a:r>
            <a:br>
              <a:rPr lang="en-GB" sz="2400" b="1" dirty="0">
                <a:solidFill>
                  <a:srgbClr val="034DA2"/>
                </a:solidFill>
                <a:latin typeface="Open Sans"/>
                <a:ea typeface="+mn-ea"/>
                <a:cs typeface="Open Sans"/>
              </a:rPr>
            </a:br>
            <a:br>
              <a:rPr lang="en-GB" sz="2400" b="1" dirty="0">
                <a:solidFill>
                  <a:srgbClr val="034DA2"/>
                </a:solidFill>
                <a:latin typeface="Open Sans"/>
                <a:ea typeface="+mn-ea"/>
                <a:cs typeface="Open Sans"/>
              </a:rPr>
            </a:br>
            <a:r>
              <a:rPr lang="en-GB" sz="2700" b="1" dirty="0">
                <a:solidFill>
                  <a:srgbClr val="00B050"/>
                </a:solidFill>
                <a:latin typeface="Open Sans"/>
                <a:ea typeface="+mn-ea"/>
                <a:cs typeface="Open Sans"/>
              </a:rPr>
              <a:t>SMARTH2</a:t>
            </a:r>
            <a:br>
              <a:rPr lang="en-GB" sz="2800" b="1" dirty="0">
                <a:solidFill>
                  <a:srgbClr val="00B050"/>
                </a:solidFill>
                <a:latin typeface="Open Sans"/>
                <a:ea typeface="+mn-ea"/>
                <a:cs typeface="Open Sans"/>
              </a:rPr>
            </a:br>
            <a:br>
              <a:rPr lang="en-GB" sz="2800" b="1" dirty="0">
                <a:solidFill>
                  <a:prstClr val="black"/>
                </a:solidFill>
                <a:latin typeface="Open Sans"/>
                <a:ea typeface="+mn-ea"/>
                <a:cs typeface="Open Sans"/>
              </a:rPr>
            </a:br>
            <a:br>
              <a:rPr lang="en-GB" sz="2800" b="1" dirty="0">
                <a:solidFill>
                  <a:prstClr val="black"/>
                </a:solidFill>
                <a:latin typeface="Open Sans"/>
                <a:ea typeface="+mn-ea"/>
                <a:cs typeface="Open Sans"/>
              </a:rPr>
            </a:br>
            <a:r>
              <a:rPr lang="en-GB" sz="2700" b="1" dirty="0">
                <a:solidFill>
                  <a:srgbClr val="019562"/>
                </a:solidFill>
                <a:latin typeface="Open Sans"/>
                <a:ea typeface="+mn-ea"/>
                <a:cs typeface="Open Sans"/>
              </a:rPr>
              <a:t>Webinar 4:</a:t>
            </a:r>
            <a:br>
              <a:rPr lang="en-GB" sz="2700" b="1" dirty="0">
                <a:solidFill>
                  <a:srgbClr val="019562"/>
                </a:solidFill>
                <a:latin typeface="Open Sans"/>
                <a:ea typeface="+mn-ea"/>
                <a:cs typeface="Open Sans"/>
              </a:rPr>
            </a:br>
            <a:br>
              <a:rPr lang="en-GB" sz="2700" b="1" spc="40" dirty="0">
                <a:solidFill>
                  <a:srgbClr val="019562"/>
                </a:solidFill>
                <a:latin typeface="Open Sans"/>
                <a:ea typeface="Open Sans" panose="020B0606030504020204" pitchFamily="34" charset="0"/>
                <a:cs typeface="Open Sans"/>
              </a:rPr>
            </a:br>
            <a:r>
              <a:rPr lang="en-GB" sz="2700" b="1" spc="40" dirty="0">
                <a:solidFill>
                  <a:srgbClr val="019562"/>
                </a:solidFill>
                <a:latin typeface="Open Sans"/>
                <a:ea typeface="Open Sans" panose="020B0606030504020204" pitchFamily="34" charset="0"/>
                <a:cs typeface="Open Sans"/>
              </a:rPr>
              <a:t>Hydrogen Demand,</a:t>
            </a:r>
            <a:br>
              <a:rPr lang="en-GB" sz="2700" b="1" spc="40" dirty="0">
                <a:solidFill>
                  <a:srgbClr val="019562"/>
                </a:solidFill>
                <a:latin typeface="Open Sans"/>
                <a:ea typeface="Open Sans" panose="020B0606030504020204" pitchFamily="34" charset="0"/>
                <a:cs typeface="Open Sans"/>
              </a:rPr>
            </a:br>
            <a:r>
              <a:rPr lang="en-GB" sz="2700" b="1" spc="40" dirty="0">
                <a:solidFill>
                  <a:srgbClr val="019562"/>
                </a:solidFill>
                <a:latin typeface="Open Sans"/>
                <a:ea typeface="Open Sans" panose="020B0606030504020204" pitchFamily="34" charset="0"/>
                <a:cs typeface="Open Sans"/>
              </a:rPr>
              <a:t> Use and Future Production</a:t>
            </a:r>
            <a:br>
              <a:rPr lang="en-US" sz="2400" b="1" dirty="0">
                <a:solidFill>
                  <a:srgbClr val="019562"/>
                </a:solidFill>
                <a:latin typeface="Open Sans"/>
                <a:ea typeface="+mn-ea"/>
                <a:cs typeface="Open Sans"/>
              </a:rPr>
            </a:br>
            <a:br>
              <a:rPr lang="en-US" sz="2000" b="1" dirty="0">
                <a:solidFill>
                  <a:prstClr val="black"/>
                </a:solidFill>
                <a:latin typeface="Open Sans"/>
                <a:ea typeface="+mn-ea"/>
                <a:cs typeface="Open Sans"/>
              </a:rPr>
            </a:br>
            <a:br>
              <a:rPr lang="en-US" sz="2000" b="1" dirty="0">
                <a:solidFill>
                  <a:prstClr val="black"/>
                </a:solidFill>
                <a:latin typeface="Open Sans"/>
                <a:ea typeface="+mn-ea"/>
                <a:cs typeface="Open Sans"/>
              </a:rPr>
            </a:br>
            <a:br>
              <a:rPr lang="en-US" sz="2000" b="1" dirty="0">
                <a:solidFill>
                  <a:prstClr val="black"/>
                </a:solidFill>
                <a:latin typeface="Open Sans"/>
                <a:ea typeface="+mn-ea"/>
                <a:cs typeface="Open Sans"/>
              </a:rPr>
            </a:br>
            <a:r>
              <a:rPr lang="en-US" sz="2700" b="1" dirty="0">
                <a:solidFill>
                  <a:srgbClr val="034DA2"/>
                </a:solidFill>
                <a:latin typeface="Open Sans"/>
                <a:ea typeface="+mn-ea"/>
                <a:cs typeface="Open Sans"/>
              </a:rPr>
              <a:t>18</a:t>
            </a:r>
            <a:r>
              <a:rPr lang="en-US" sz="2700" b="1" baseline="30000" dirty="0">
                <a:solidFill>
                  <a:srgbClr val="034DA2"/>
                </a:solidFill>
                <a:latin typeface="Open Sans"/>
                <a:ea typeface="+mn-ea"/>
                <a:cs typeface="Open Sans"/>
              </a:rPr>
              <a:t>th</a:t>
            </a:r>
            <a:r>
              <a:rPr lang="en-US" sz="2700" b="1" dirty="0">
                <a:solidFill>
                  <a:srgbClr val="034DA2"/>
                </a:solidFill>
                <a:latin typeface="Open Sans"/>
                <a:ea typeface="+mn-ea"/>
                <a:cs typeface="Open Sans"/>
              </a:rPr>
              <a:t> May 2021</a:t>
            </a:r>
            <a:br>
              <a:rPr lang="en-US" sz="2400" b="1" dirty="0">
                <a:solidFill>
                  <a:srgbClr val="034DA2"/>
                </a:solidFill>
                <a:latin typeface="Open Sans"/>
                <a:ea typeface="+mn-ea"/>
                <a:cs typeface="Open Sans"/>
              </a:rPr>
            </a:br>
            <a:endParaRPr lang="en-GB" dirty="0"/>
          </a:p>
        </p:txBody>
      </p:sp>
      <p:pic>
        <p:nvPicPr>
          <p:cNvPr id="4" name="Picture 3">
            <a:extLst>
              <a:ext uri="{FF2B5EF4-FFF2-40B4-BE49-F238E27FC236}">
                <a16:creationId xmlns:a16="http://schemas.microsoft.com/office/drawing/2014/main" id="{08F32B34-DCC6-455F-9282-402298E418B7}"/>
              </a:ext>
            </a:extLst>
          </p:cNvPr>
          <p:cNvPicPr>
            <a:picLocks noChangeAspect="1"/>
          </p:cNvPicPr>
          <p:nvPr/>
        </p:nvPicPr>
        <p:blipFill>
          <a:blip r:embed="rId2"/>
          <a:stretch>
            <a:fillRect/>
          </a:stretch>
        </p:blipFill>
        <p:spPr>
          <a:xfrm>
            <a:off x="0" y="0"/>
            <a:ext cx="5730241" cy="6858000"/>
          </a:xfrm>
          <a:prstGeom prst="rect">
            <a:avLst/>
          </a:prstGeom>
        </p:spPr>
      </p:pic>
      <p:pic>
        <p:nvPicPr>
          <p:cNvPr id="221" name="Picture 220">
            <a:extLst>
              <a:ext uri="{FF2B5EF4-FFF2-40B4-BE49-F238E27FC236}">
                <a16:creationId xmlns:a16="http://schemas.microsoft.com/office/drawing/2014/main" id="{76AEF592-D48F-4FD1-B9C8-2D5E7287DA6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408" t="16959" r="7305" b="11622"/>
          <a:stretch/>
        </p:blipFill>
        <p:spPr>
          <a:xfrm>
            <a:off x="7790379" y="158502"/>
            <a:ext cx="2254616" cy="988915"/>
          </a:xfrm>
          <a:prstGeom prst="rect">
            <a:avLst/>
          </a:prstGeom>
        </p:spPr>
      </p:pic>
    </p:spTree>
    <p:extLst>
      <p:ext uri="{BB962C8B-B14F-4D97-AF65-F5344CB8AC3E}">
        <p14:creationId xmlns:p14="http://schemas.microsoft.com/office/powerpoint/2010/main" val="221344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400878" y="1733858"/>
            <a:ext cx="6751320" cy="4351338"/>
          </a:xfrm>
        </p:spPr>
        <p:txBody>
          <a:bodyPr/>
          <a:lstStyle/>
          <a:p>
            <a:r>
              <a:rPr lang="en-GB" dirty="0"/>
              <a:t>Escalate the value of Green H2 in every step of the value chain.</a:t>
            </a:r>
          </a:p>
          <a:p>
            <a:r>
              <a:rPr lang="en-GB" dirty="0"/>
              <a:t>One of the strengths of hydrogen is its versatility both in terms of production across technologies and use by industry and individual, and also its potential as a storage and back up medium at a time when intermittent renewables is increasingly dominating the electricity system.</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8" name="Rectangle 7"/>
          <p:cNvSpPr/>
          <p:nvPr/>
        </p:nvSpPr>
        <p:spPr>
          <a:xfrm>
            <a:off x="3889292" y="899686"/>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“Great</a:t>
            </a:r>
            <a:r>
              <a:rPr kumimoji="0" lang="en-GB" sz="1800" b="0" i="0" u="none" strike="noStrike" kern="1200" cap="none" spc="0" normalizeH="0" baseline="0" noProof="0" dirty="0">
                <a:ln>
                  <a:noFill/>
                </a:ln>
                <a:solidFill>
                  <a:prstClr val="black"/>
                </a:solidFill>
                <a:effectLst/>
                <a:uLnTx/>
                <a:uFillTx/>
                <a:latin typeface="eon_brixsans"/>
                <a:ea typeface="Times New Roman" panose="02020603050405020304" pitchFamily="18" charset="0"/>
                <a:cs typeface="Times New Roman" panose="02020603050405020304" pitchFamily="18" charset="0"/>
              </a:rPr>
              <a:t> </a:t>
            </a:r>
            <a:r>
              <a:rPr kumimoji="0" lang="en-GB" sz="4000" b="1" i="0" u="none" strike="noStrike" kern="1200" cap="none" spc="0" normalizeH="0" baseline="0" noProof="0" dirty="0">
                <a:ln>
                  <a:noFill/>
                </a:ln>
                <a:solidFill>
                  <a:srgbClr val="00B050"/>
                </a:solidFill>
                <a:effectLst/>
                <a:uLnTx/>
                <a:uFillTx/>
                <a:latin typeface="Calibri" panose="020F0502020204030204"/>
                <a:ea typeface="Times New Roman" panose="02020603050405020304" pitchFamily="18" charset="0"/>
                <a:cs typeface="Times New Roman" panose="02020603050405020304" pitchFamily="18" charset="0"/>
              </a:rPr>
              <a:t>H2 Escalator</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9" name="Picture 8"/>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188000"/>
                    </a14:imgEffect>
                  </a14:imgLayer>
                </a14:imgProps>
              </a:ext>
            </a:extLst>
          </a:blip>
          <a:stretch>
            <a:fillRect/>
          </a:stretch>
        </p:blipFill>
        <p:spPr>
          <a:xfrm>
            <a:off x="7644034" y="1733858"/>
            <a:ext cx="4147088" cy="4147088"/>
          </a:xfrm>
          <a:prstGeom prst="rect">
            <a:avLst/>
          </a:prstGeom>
        </p:spPr>
      </p:pic>
      <p:pic>
        <p:nvPicPr>
          <p:cNvPr id="10" name="Picture 9"/>
          <p:cNvPicPr>
            <a:picLocks noChangeAspect="1"/>
          </p:cNvPicPr>
          <p:nvPr/>
        </p:nvPicPr>
        <p:blipFill>
          <a:blip r:embed="rId5"/>
          <a:stretch>
            <a:fillRect/>
          </a:stretch>
        </p:blipFill>
        <p:spPr>
          <a:xfrm>
            <a:off x="10251440" y="1174856"/>
            <a:ext cx="1674412" cy="1250766"/>
          </a:xfrm>
          <a:prstGeom prst="rect">
            <a:avLst/>
          </a:prstGeom>
        </p:spPr>
      </p:pic>
    </p:spTree>
    <p:extLst>
      <p:ext uri="{BB962C8B-B14F-4D97-AF65-F5344CB8AC3E}">
        <p14:creationId xmlns:p14="http://schemas.microsoft.com/office/powerpoint/2010/main" val="24031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4576197" y="2043045"/>
            <a:ext cx="7482840" cy="4351338"/>
          </a:xfrm>
        </p:spPr>
        <p:txBody>
          <a:bodyPr/>
          <a:lstStyle/>
          <a:p>
            <a:r>
              <a:rPr lang="en-GB" dirty="0"/>
              <a:t>Business as usual is no longer an option. </a:t>
            </a:r>
          </a:p>
          <a:p>
            <a:r>
              <a:rPr lang="en-GB" dirty="0"/>
              <a:t>We must increase our pace towards a net-zero future. </a:t>
            </a:r>
          </a:p>
          <a:p>
            <a:r>
              <a:rPr lang="en-GB" dirty="0"/>
              <a:t>Climate change presents a fundamental challenge to society. It is a shared challenge, and all must play their role. </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p:cNvSpPr/>
          <p:nvPr/>
        </p:nvSpPr>
        <p:spPr>
          <a:xfrm>
            <a:off x="3047999" y="875073"/>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“Great</a:t>
            </a:r>
            <a:r>
              <a:rPr kumimoji="0" lang="en-GB" sz="1800" b="0" i="0" u="none" strike="noStrike" kern="1200" cap="none" spc="0" normalizeH="0" baseline="0" noProof="0" dirty="0">
                <a:ln>
                  <a:noFill/>
                </a:ln>
                <a:solidFill>
                  <a:prstClr val="black"/>
                </a:solidFill>
                <a:effectLst/>
                <a:uLnTx/>
                <a:uFillTx/>
                <a:latin typeface="eon_brixsans"/>
                <a:ea typeface="Times New Roman" panose="02020603050405020304" pitchFamily="18" charset="0"/>
                <a:cs typeface="Times New Roman" panose="02020603050405020304" pitchFamily="18" charset="0"/>
              </a:rPr>
              <a:t> </a:t>
            </a:r>
            <a:r>
              <a:rPr kumimoji="0" lang="en-GB" sz="4000" b="1" i="0" u="none" strike="noStrike" kern="1200" cap="none" spc="0" normalizeH="0" baseline="0" noProof="0" dirty="0">
                <a:ln>
                  <a:noFill/>
                </a:ln>
                <a:solidFill>
                  <a:srgbClr val="00B050"/>
                </a:solidFill>
                <a:effectLst/>
                <a:uLnTx/>
                <a:uFillTx/>
                <a:latin typeface="Calibri" panose="020F0502020204030204"/>
                <a:ea typeface="Times New Roman" panose="02020603050405020304" pitchFamily="18" charset="0"/>
                <a:cs typeface="Times New Roman" panose="02020603050405020304" pitchFamily="18" charset="0"/>
              </a:rPr>
              <a:t>The new Energy Normal</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271000"/>
                    </a14:imgEffect>
                  </a14:imgLayer>
                </a14:imgProps>
              </a:ext>
            </a:extLst>
          </a:blip>
          <a:stretch>
            <a:fillRect/>
          </a:stretch>
        </p:blipFill>
        <p:spPr>
          <a:xfrm>
            <a:off x="415382" y="2043045"/>
            <a:ext cx="4160815" cy="3120612"/>
          </a:xfrm>
          <a:prstGeom prst="rect">
            <a:avLst/>
          </a:prstGeom>
          <a:effectLst>
            <a:softEdge rad="571500"/>
          </a:effectLst>
        </p:spPr>
      </p:pic>
    </p:spTree>
    <p:extLst>
      <p:ext uri="{BB962C8B-B14F-4D97-AF65-F5344CB8AC3E}">
        <p14:creationId xmlns:p14="http://schemas.microsoft.com/office/powerpoint/2010/main" val="209402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962" y="1511107"/>
            <a:ext cx="8444800" cy="4351338"/>
          </a:xfr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Tree>
    <p:extLst>
      <p:ext uri="{BB962C8B-B14F-4D97-AF65-F5344CB8AC3E}">
        <p14:creationId xmlns:p14="http://schemas.microsoft.com/office/powerpoint/2010/main" val="177101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99680" y="27873"/>
            <a:ext cx="4198181" cy="2969124"/>
          </a:xfrm>
          <a:prstGeom prst="rect">
            <a:avLst/>
          </a:prstGeom>
        </p:spPr>
      </p:pic>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83920" y="1926169"/>
            <a:ext cx="7457440" cy="4313501"/>
          </a:xfrm>
        </p:spPr>
        <p:txBody>
          <a:bodyPr>
            <a:normAutofit fontScale="77500" lnSpcReduction="20000"/>
          </a:bodyPr>
          <a:lstStyle/>
          <a:p>
            <a:pPr marL="0" indent="0" algn="ctr">
              <a:buNone/>
            </a:pPr>
            <a:r>
              <a:rPr lang="en-IE" sz="3600" i="1" dirty="0"/>
              <a:t>Hydrogen Optimisation Support Tool </a:t>
            </a:r>
            <a:endParaRPr lang="en-US" sz="3600" b="1" dirty="0"/>
          </a:p>
          <a:p>
            <a:pPr marL="0" indent="0">
              <a:buNone/>
            </a:pPr>
            <a:r>
              <a:rPr lang="en-US" sz="3600" b="1" dirty="0"/>
              <a:t>	</a:t>
            </a:r>
            <a:r>
              <a:rPr lang="en-IE" dirty="0"/>
              <a:t> </a:t>
            </a:r>
            <a:endParaRPr lang="en-GB" dirty="0"/>
          </a:p>
          <a:p>
            <a:pPr marL="0" indent="0" algn="ctr">
              <a:buNone/>
            </a:pPr>
            <a:r>
              <a:rPr lang="en-IE" dirty="0"/>
              <a:t>‘</a:t>
            </a:r>
            <a:r>
              <a:rPr lang="en-US" i="1" dirty="0"/>
              <a:t>Hydrogen is the catalyst driving Europe’s energy transition. Optimising this journey through valorization of the hydrogen supply chain, production, storage and use is key to creating a successful hydrogen Europe.’</a:t>
            </a:r>
          </a:p>
          <a:p>
            <a:pPr marL="0" indent="0" algn="ctr">
              <a:buNone/>
            </a:pPr>
            <a:endParaRPr lang="en-US" i="1" dirty="0"/>
          </a:p>
          <a:p>
            <a:pPr marL="0" indent="0" algn="ctr">
              <a:buNone/>
            </a:pPr>
            <a:r>
              <a:rPr lang="en-US" sz="3600" b="1" i="1" dirty="0">
                <a:latin typeface="Comic Sans MS" panose="030F0702030302020204" pitchFamily="66" charset="0"/>
              </a:rPr>
              <a:t>Extensive development and demonstration</a:t>
            </a:r>
          </a:p>
          <a:p>
            <a:pPr marL="0" indent="0" algn="ctr">
              <a:buNone/>
            </a:pPr>
            <a:r>
              <a:rPr lang="en-US" sz="3600" b="1" i="1" dirty="0">
                <a:latin typeface="Comic Sans MS" panose="030F0702030302020204" pitchFamily="66" charset="0"/>
              </a:rPr>
              <a:t> skills &amp; experience in innovation driven </a:t>
            </a:r>
            <a:r>
              <a:rPr lang="en-US" sz="3600" b="1" i="1" dirty="0" err="1">
                <a:latin typeface="Comic Sans MS" panose="030F0702030302020204" pitchFamily="66" charset="0"/>
              </a:rPr>
              <a:t>Hydrogenewable</a:t>
            </a:r>
            <a:r>
              <a:rPr lang="en-US" sz="3600" b="1" i="1" dirty="0">
                <a:latin typeface="Comic Sans MS" panose="030F0702030302020204" pitchFamily="66" charset="0"/>
              </a:rPr>
              <a:t> projects </a:t>
            </a:r>
            <a:r>
              <a:rPr lang="en-US" sz="3600" b="1" i="1" dirty="0" err="1">
                <a:latin typeface="Comic Sans MS" panose="030F0702030302020204" pitchFamily="66" charset="0"/>
              </a:rPr>
              <a:t>optimising</a:t>
            </a:r>
            <a:r>
              <a:rPr lang="en-US" sz="3600" b="1" i="1" dirty="0">
                <a:latin typeface="Comic Sans MS" panose="030F0702030302020204" pitchFamily="66" charset="0"/>
              </a:rPr>
              <a:t>  </a:t>
            </a:r>
          </a:p>
          <a:p>
            <a:pPr marL="0" indent="0" algn="ctr">
              <a:buNone/>
            </a:pPr>
            <a:r>
              <a:rPr lang="en-US" sz="3600" b="1" i="1" dirty="0">
                <a:solidFill>
                  <a:schemeClr val="accent6">
                    <a:lumMod val="75000"/>
                  </a:schemeClr>
                </a:solidFill>
                <a:latin typeface="Comic Sans MS" panose="030F0702030302020204" pitchFamily="66" charset="0"/>
              </a:rPr>
              <a:t>GreenH2</a:t>
            </a:r>
            <a:r>
              <a:rPr lang="en-US" sz="3600" b="1" i="1" dirty="0">
                <a:latin typeface="Comic Sans MS" panose="030F0702030302020204" pitchFamily="66" charset="0"/>
              </a:rPr>
              <a:t> to become </a:t>
            </a:r>
            <a:r>
              <a:rPr lang="en-US" sz="3600" b="1" i="1" dirty="0">
                <a:solidFill>
                  <a:schemeClr val="accent6">
                    <a:lumMod val="75000"/>
                  </a:schemeClr>
                </a:solidFill>
                <a:latin typeface="Comic Sans MS" panose="030F0702030302020204" pitchFamily="66" charset="0"/>
              </a:rPr>
              <a:t>SMARTH2</a:t>
            </a:r>
            <a:r>
              <a:rPr lang="en-US" sz="3600" b="1" i="1" dirty="0">
                <a:latin typeface="Copperplate Gothic Bold" panose="020E0705020206020404" pitchFamily="34" charset="0"/>
              </a:rPr>
              <a:t> </a:t>
            </a:r>
          </a:p>
          <a:p>
            <a:endParaRPr lang="en-GB" dirty="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p:cNvSpPr/>
          <p:nvPr/>
        </p:nvSpPr>
        <p:spPr>
          <a:xfrm>
            <a:off x="3962400" y="79235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31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TextBox 5">
            <a:extLst>
              <a:ext uri="{FF2B5EF4-FFF2-40B4-BE49-F238E27FC236}">
                <a16:creationId xmlns:a16="http://schemas.microsoft.com/office/drawing/2014/main" id="{6DB6D035-60E1-4CDD-AA55-0598563F74CD}"/>
              </a:ext>
            </a:extLst>
          </p:cNvPr>
          <p:cNvSpPr txBox="1"/>
          <p:nvPr/>
        </p:nvSpPr>
        <p:spPr>
          <a:xfrm>
            <a:off x="2305812" y="2408967"/>
            <a:ext cx="7580376"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0" cap="none" spc="0" normalizeH="0" baseline="0" noProof="0" dirty="0">
                <a:ln>
                  <a:noFill/>
                </a:ln>
                <a:solidFill>
                  <a:srgbClr val="00B050"/>
                </a:solidFill>
                <a:effectLst/>
                <a:uLnTx/>
                <a:uFillTx/>
                <a:latin typeface="Calibri" panose="020F0502020204030204"/>
                <a:ea typeface="+mn-ea"/>
                <a:cs typeface="+mn-cs"/>
              </a:rPr>
              <a:t>Q &amp; A</a:t>
            </a:r>
          </a:p>
        </p:txBody>
      </p:sp>
    </p:spTree>
    <p:extLst>
      <p:ext uri="{BB962C8B-B14F-4D97-AF65-F5344CB8AC3E}">
        <p14:creationId xmlns:p14="http://schemas.microsoft.com/office/powerpoint/2010/main" val="380414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pic>
        <p:nvPicPr>
          <p:cNvPr id="6" name="Content Placeholder 5"/>
          <p:cNvPicPr>
            <a:picLocks noGrp="1" noChangeAspect="1"/>
          </p:cNvPicPr>
          <p:nvPr>
            <p:ph idx="1"/>
          </p:nvPr>
        </p:nvPicPr>
        <p:blipFill>
          <a:blip r:embed="rId3"/>
          <a:stretch>
            <a:fillRect/>
          </a:stretch>
        </p:blipFill>
        <p:spPr>
          <a:xfrm>
            <a:off x="2283092" y="875332"/>
            <a:ext cx="7625814" cy="5397047"/>
          </a:xfrm>
          <a:prstGeom prst="rect">
            <a:avLst/>
          </a:prstGeom>
        </p:spPr>
      </p:pic>
    </p:spTree>
    <p:extLst>
      <p:ext uri="{BB962C8B-B14F-4D97-AF65-F5344CB8AC3E}">
        <p14:creationId xmlns:p14="http://schemas.microsoft.com/office/powerpoint/2010/main" val="179708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7" name="TextBox 6">
            <a:extLst>
              <a:ext uri="{FF2B5EF4-FFF2-40B4-BE49-F238E27FC236}">
                <a16:creationId xmlns:a16="http://schemas.microsoft.com/office/drawing/2014/main" id="{788D8B92-5152-4B5F-8B91-E74F503365F1}"/>
              </a:ext>
            </a:extLst>
          </p:cNvPr>
          <p:cNvSpPr txBox="1"/>
          <p:nvPr/>
        </p:nvSpPr>
        <p:spPr>
          <a:xfrm>
            <a:off x="2810919" y="2687236"/>
            <a:ext cx="6570158" cy="3200876"/>
          </a:xfrm>
          <a:prstGeom prst="rect">
            <a:avLst/>
          </a:prstGeom>
          <a:noFill/>
        </p:spPr>
        <p:txBody>
          <a:bodyPr wrap="square" rtlCol="0">
            <a:spAutoFit/>
          </a:bodyPr>
          <a:lstStyle/>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GenComm Website - </a:t>
            </a:r>
            <a:r>
              <a:rPr kumimoji="0" lang="en-GB" sz="20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mn-cs"/>
              </a:rPr>
              <a:t>nweurope.eu/</a:t>
            </a:r>
            <a:r>
              <a:rPr kumimoji="0" lang="en-GB" sz="2000" b="0" i="0" u="sng" strike="noStrike" kern="1200" cap="none" spc="0" normalizeH="0" baseline="0" noProof="0" dirty="0" err="1">
                <a:ln>
                  <a:noFill/>
                </a:ln>
                <a:solidFill>
                  <a:srgbClr val="0563C1"/>
                </a:solidFill>
                <a:effectLst/>
                <a:uLnTx/>
                <a:uFillTx/>
                <a:latin typeface="Calibri" panose="020F0502020204030204"/>
                <a:ea typeface="Calibri" panose="020F0502020204030204" pitchFamily="34" charset="0"/>
                <a:cs typeface="+mn-cs"/>
              </a:rPr>
              <a:t>gencomm</a:t>
            </a: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LinkedIn - GenComm</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Twitter - @GenComm_CH2F</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Community Hydrogen Forum – CH2F - </a:t>
            </a:r>
            <a:r>
              <a:rPr kumimoji="0" lang="en-GB" sz="20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mn-cs"/>
              </a:rPr>
              <a:t>communityh2.eu</a:t>
            </a: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Hydrogen Ireland website - </a:t>
            </a:r>
            <a:r>
              <a:rPr kumimoji="0" lang="en-GB" sz="2000" b="0" i="0" u="sng" strike="noStrike" kern="1200" cap="none" spc="0" normalizeH="0" baseline="0" noProof="0" dirty="0">
                <a:ln>
                  <a:noFill/>
                </a:ln>
                <a:solidFill>
                  <a:srgbClr val="0563C1"/>
                </a:solidFill>
                <a:effectLst/>
                <a:uLnTx/>
                <a:uFillTx/>
                <a:latin typeface="Calibri" panose="020F0502020204030204"/>
                <a:ea typeface="Calibri" panose="020F0502020204030204" pitchFamily="34" charset="0"/>
                <a:cs typeface="+mn-cs"/>
              </a:rPr>
              <a:t>hydrogenireland.org</a:t>
            </a:r>
            <a:endPar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8" name="Rectangle 7">
            <a:extLst>
              <a:ext uri="{FF2B5EF4-FFF2-40B4-BE49-F238E27FC236}">
                <a16:creationId xmlns:a16="http://schemas.microsoft.com/office/drawing/2014/main" id="{6608B326-BB5F-44E3-A9C2-8F35738783AC}"/>
              </a:ext>
            </a:extLst>
          </p:cNvPr>
          <p:cNvSpPr/>
          <p:nvPr/>
        </p:nvSpPr>
        <p:spPr>
          <a:xfrm>
            <a:off x="3388815" y="1489069"/>
            <a:ext cx="5414367" cy="646331"/>
          </a:xfrm>
          <a:prstGeom prst="rect">
            <a:avLst/>
          </a:prstGeom>
        </p:spPr>
        <p:txBody>
          <a:bodyPr wrap="none">
            <a:spAutoFit/>
          </a:bodyPr>
          <a:lstStyle/>
          <a:p>
            <a:pPr marL="0" marR="0" lvl="0" indent="0" algn="l" defTabSz="342875"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rPr>
              <a:t>Social Distance Calling Card</a:t>
            </a:r>
            <a:endParaRPr kumimoji="0" lang="en-GB" sz="3600" b="0"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22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395207" y="1825625"/>
            <a:ext cx="10958593" cy="4351338"/>
          </a:xfrm>
        </p:spPr>
        <p:txBody>
          <a:bodyPr>
            <a:normAutofit fontScale="70000" lnSpcReduction="20000"/>
          </a:bodyPr>
          <a:lstStyle/>
          <a:p>
            <a:pPr marL="0" indent="0">
              <a:buNone/>
            </a:pPr>
            <a:br>
              <a:rPr lang="en-GB" dirty="0"/>
            </a:br>
            <a:r>
              <a:rPr lang="en-GB" b="1" dirty="0"/>
              <a:t>​​​​​​​</a:t>
            </a:r>
            <a:br>
              <a:rPr lang="en-GB" dirty="0"/>
            </a:br>
            <a:r>
              <a:rPr lang="en-GB" b="1" dirty="0"/>
              <a:t>10:10 - 10:10: </a:t>
            </a:r>
          </a:p>
          <a:p>
            <a:pPr marL="0" indent="0">
              <a:buNone/>
            </a:pPr>
            <a:r>
              <a:rPr lang="en-GB" dirty="0"/>
              <a:t>Welcome &amp; Introduction, </a:t>
            </a:r>
            <a:r>
              <a:rPr lang="en-GB" b="1" i="1" dirty="0"/>
              <a:t>Paul McCormack</a:t>
            </a:r>
            <a:r>
              <a:rPr lang="en-GB" i="1" dirty="0"/>
              <a:t>, Belfast Met &amp; GenComm</a:t>
            </a:r>
            <a:br>
              <a:rPr lang="en-GB" dirty="0"/>
            </a:br>
            <a:br>
              <a:rPr lang="en-GB" dirty="0"/>
            </a:br>
            <a:r>
              <a:rPr lang="en-GB" b="1" dirty="0"/>
              <a:t>10:10 - 10:30:</a:t>
            </a:r>
            <a:r>
              <a:rPr lang="en-GB" dirty="0"/>
              <a:t> </a:t>
            </a:r>
          </a:p>
          <a:p>
            <a:pPr marL="0" indent="0">
              <a:buNone/>
            </a:pPr>
            <a:r>
              <a:rPr lang="en-GB" dirty="0"/>
              <a:t>Scaling up H2 supply and demand across Scotland, </a:t>
            </a:r>
            <a:r>
              <a:rPr lang="en-GB" b="1" i="1" dirty="0"/>
              <a:t>Nigel Holmes</a:t>
            </a:r>
            <a:r>
              <a:rPr lang="en-GB" i="1" dirty="0"/>
              <a:t>, Scottish Fuel Cell  Association</a:t>
            </a:r>
            <a:br>
              <a:rPr lang="en-GB" dirty="0"/>
            </a:br>
            <a:br>
              <a:rPr lang="en-GB" dirty="0"/>
            </a:br>
            <a:r>
              <a:rPr lang="en-GB" b="1" dirty="0"/>
              <a:t>10:30 - 10:50:</a:t>
            </a:r>
          </a:p>
          <a:p>
            <a:pPr marL="0" indent="0">
              <a:buNone/>
            </a:pPr>
            <a:r>
              <a:rPr lang="en-GB" dirty="0"/>
              <a:t>USA H2 trajectory, </a:t>
            </a:r>
            <a:r>
              <a:rPr lang="en-GB" b="1" i="1" dirty="0"/>
              <a:t>Dan McCue</a:t>
            </a:r>
            <a:r>
              <a:rPr lang="en-GB" i="1" dirty="0"/>
              <a:t>, Editor, Renewable Energy Magazine, USA</a:t>
            </a:r>
            <a:br>
              <a:rPr lang="en-GB" dirty="0"/>
            </a:br>
            <a:br>
              <a:rPr lang="en-GB" dirty="0"/>
            </a:br>
            <a:r>
              <a:rPr lang="en-GB" b="1" dirty="0"/>
              <a:t>10:50 - 11:10: </a:t>
            </a:r>
          </a:p>
          <a:p>
            <a:pPr marL="0" indent="0">
              <a:buNone/>
            </a:pPr>
            <a:r>
              <a:rPr lang="en-GB" dirty="0"/>
              <a:t>Tidal and Marine H2 production, </a:t>
            </a:r>
            <a:r>
              <a:rPr lang="en-GB" b="1" i="1" dirty="0"/>
              <a:t>Ian Williamson</a:t>
            </a:r>
            <a:r>
              <a:rPr lang="en-GB" i="1" dirty="0"/>
              <a:t>, European Hydrogen Association</a:t>
            </a:r>
            <a:br>
              <a:rPr lang="en-GB" dirty="0"/>
            </a:br>
            <a:br>
              <a:rPr lang="en-GB" dirty="0"/>
            </a:br>
            <a:r>
              <a:rPr lang="en-GB" b="1" dirty="0"/>
              <a:t>11:10 - 11:20:</a:t>
            </a:r>
            <a:r>
              <a:rPr lang="en-GB" dirty="0"/>
              <a:t> </a:t>
            </a:r>
          </a:p>
          <a:p>
            <a:pPr marL="0" indent="0">
              <a:buNone/>
            </a:pPr>
            <a:r>
              <a:rPr lang="en-GB" dirty="0"/>
              <a:t>Q &amp; A</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p:cNvSpPr/>
          <p:nvPr/>
        </p:nvSpPr>
        <p:spPr>
          <a:xfrm>
            <a:off x="5189276" y="805524"/>
            <a:ext cx="17965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rPr>
              <a:t>Agenda</a:t>
            </a:r>
            <a:endParaRPr kumimoji="0" lang="en-GB" sz="40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39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932039" y="1631733"/>
            <a:ext cx="8327919" cy="4351338"/>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Tree>
    <p:extLst>
      <p:ext uri="{BB962C8B-B14F-4D97-AF65-F5344CB8AC3E}">
        <p14:creationId xmlns:p14="http://schemas.microsoft.com/office/powerpoint/2010/main" val="354970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1455972" y="1891371"/>
            <a:ext cx="9570720" cy="4351338"/>
          </a:xfrm>
        </p:spPr>
        <p:txBody>
          <a:bodyPr>
            <a:normAutofit/>
          </a:bodyPr>
          <a:lstStyle/>
          <a:p>
            <a:pPr marL="0" indent="0">
              <a:buNone/>
            </a:pPr>
            <a:r>
              <a:rPr lang="en-GB" dirty="0"/>
              <a:t>“</a:t>
            </a:r>
            <a:r>
              <a:rPr lang="en-GB" i="1" dirty="0"/>
              <a:t>Great discoveries and improvements invariably involve the cooperation of many minds.” </a:t>
            </a:r>
          </a:p>
          <a:p>
            <a:pPr marL="0" indent="0">
              <a:buNone/>
            </a:pPr>
            <a:r>
              <a:rPr lang="en-GB" dirty="0"/>
              <a:t>Alexander Graham Bell</a:t>
            </a:r>
          </a:p>
          <a:p>
            <a:pPr marL="0" indent="0">
              <a:buNone/>
            </a:pPr>
            <a:endParaRPr lang="en-GB" dirty="0"/>
          </a:p>
          <a:p>
            <a:pPr marL="0" indent="0">
              <a:buNone/>
            </a:pPr>
            <a:r>
              <a:rPr lang="en-GB" dirty="0"/>
              <a:t>How best to tackle our climate change challenges than creating a forum of communities, industry, experts, academia, institutions the public sector.</a:t>
            </a:r>
          </a:p>
          <a:p>
            <a:pPr marL="0" indent="0">
              <a:buNone/>
            </a:pPr>
            <a:r>
              <a:rPr lang="en-GB" dirty="0">
                <a:hlinkClick r:id="rId2"/>
              </a:rPr>
              <a:t>http://communityh2.eu/</a:t>
            </a: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p:cNvSpPr/>
          <p:nvPr/>
        </p:nvSpPr>
        <p:spPr>
          <a:xfrm>
            <a:off x="4770782" y="986246"/>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“Great</a:t>
            </a:r>
            <a:r>
              <a:rPr kumimoji="0" lang="en-GB" sz="1800" b="0" i="0" u="none" strike="noStrike" kern="1200" cap="none" spc="0" normalizeH="0" baseline="0" noProof="0" dirty="0">
                <a:ln>
                  <a:noFill/>
                </a:ln>
                <a:solidFill>
                  <a:prstClr val="black"/>
                </a:solidFill>
                <a:effectLst/>
                <a:uLnTx/>
                <a:uFillTx/>
                <a:latin typeface="eon_brixsans"/>
                <a:ea typeface="Times New Roman" panose="02020603050405020304" pitchFamily="18" charset="0"/>
                <a:cs typeface="Times New Roman" panose="02020603050405020304" pitchFamily="18" charset="0"/>
              </a:rPr>
              <a:t> </a:t>
            </a:r>
            <a:r>
              <a:rPr kumimoji="0" lang="en-GB" sz="4000" b="1" i="0" u="none" strike="noStrike" kern="1200" cap="none" spc="0" normalizeH="0" baseline="0" noProof="0" dirty="0">
                <a:ln>
                  <a:noFill/>
                </a:ln>
                <a:solidFill>
                  <a:srgbClr val="00B050"/>
                </a:solidFill>
                <a:effectLst/>
                <a:uLnTx/>
                <a:uFillTx/>
                <a:latin typeface="Calibri" panose="020F0502020204030204"/>
                <a:ea typeface="Times New Roman" panose="02020603050405020304" pitchFamily="18" charset="0"/>
                <a:cs typeface="Times New Roman" panose="02020603050405020304" pitchFamily="18" charset="0"/>
              </a:rPr>
              <a:t>CH2F</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72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088611"/>
            <a:ext cx="10515600" cy="4351338"/>
          </a:xfrm>
        </p:spPr>
        <p:txBody>
          <a:bodyPr/>
          <a:lstStyle/>
          <a:p>
            <a:pPr marL="0" indent="0" algn="ctr">
              <a:buNone/>
            </a:pPr>
            <a:r>
              <a:rPr lang="en-GB" b="1" dirty="0"/>
              <a:t>How important a part will Green Hydrogen play in achieving net zero by 2050?</a:t>
            </a:r>
          </a:p>
          <a:p>
            <a:pPr marL="0" indent="0" algn="ctr">
              <a:buNone/>
            </a:pPr>
            <a:endParaRPr lang="en-GB" b="1" dirty="0"/>
          </a:p>
          <a:p>
            <a:pPr marL="514350" indent="-514350">
              <a:buFont typeface="+mj-lt"/>
              <a:buAutoNum type="arabicPeriod"/>
            </a:pPr>
            <a:r>
              <a:rPr lang="en-GB" b="1" dirty="0"/>
              <a:t>A significant role.</a:t>
            </a:r>
          </a:p>
          <a:p>
            <a:pPr marL="514350" indent="-514350">
              <a:buFont typeface="+mj-lt"/>
              <a:buAutoNum type="arabicPeriod"/>
            </a:pPr>
            <a:r>
              <a:rPr lang="en-GB" b="1" dirty="0"/>
              <a:t>A key but not significant role.</a:t>
            </a:r>
          </a:p>
          <a:p>
            <a:pPr marL="514350" indent="-514350">
              <a:buFont typeface="+mj-lt"/>
              <a:buAutoNum type="arabicPeriod"/>
            </a:pPr>
            <a:r>
              <a:rPr lang="en-GB" b="1" dirty="0"/>
              <a:t>A minor role.</a:t>
            </a:r>
          </a:p>
          <a:p>
            <a:pPr marL="514350" indent="-514350">
              <a:buFont typeface="+mj-lt"/>
              <a:buAutoNum type="arabicPeriod"/>
            </a:pPr>
            <a:r>
              <a:rPr lang="en-GB" b="1" dirty="0"/>
              <a:t>A key role especially in areas yet to be accessed.</a:t>
            </a:r>
          </a:p>
          <a:p>
            <a:pPr marL="0" lvl="0" indent="0" algn="ctr" defTabSz="457200">
              <a:lnSpc>
                <a:spcPct val="100000"/>
              </a:lnSpc>
              <a:spcBef>
                <a:spcPts val="0"/>
              </a:spcBef>
              <a:buNone/>
              <a:defRPr/>
            </a:pPr>
            <a:endParaRPr lang="en-GB" sz="1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57200">
              <a:lnSpc>
                <a:spcPct val="100000"/>
              </a:lnSpc>
              <a:spcBef>
                <a:spcPts val="0"/>
              </a:spcBef>
              <a:buNone/>
              <a:defRPr/>
            </a:pPr>
            <a:endParaRPr lang="en-GB" sz="16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57200">
              <a:lnSpc>
                <a:spcPct val="100000"/>
              </a:lnSpc>
              <a:spcBef>
                <a:spcPts val="0"/>
              </a:spcBef>
              <a:buNone/>
              <a:defRPr/>
            </a:pPr>
            <a:r>
              <a:rPr lang="en-GB" sz="1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To answer the question, please use the chat function.</a:t>
            </a:r>
          </a:p>
          <a:p>
            <a:endParaRPr lang="en-GB" dirty="0"/>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2" name="Rectangle 1"/>
          <p:cNvSpPr/>
          <p:nvPr/>
        </p:nvSpPr>
        <p:spPr>
          <a:xfrm>
            <a:off x="4253948" y="1060247"/>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a:t>
            </a:r>
            <a:r>
              <a:rPr kumimoji="0" lang="en-GB" sz="4000" b="1" i="0" u="none" strike="noStrike" kern="1200" cap="none" spc="0" normalizeH="0" baseline="0" noProof="0" dirty="0">
                <a:ln>
                  <a:noFill/>
                </a:ln>
                <a:solidFill>
                  <a:srgbClr val="00B050"/>
                </a:solidFill>
                <a:effectLst/>
                <a:uLnTx/>
                <a:uFillTx/>
                <a:latin typeface="Calibri" panose="020F0502020204030204"/>
                <a:ea typeface="Times New Roman" panose="02020603050405020304" pitchFamily="18" charset="0"/>
                <a:cs typeface="Times New Roman" panose="02020603050405020304" pitchFamily="18" charset="0"/>
              </a:rPr>
              <a:t>Audience Poll</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7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319443"/>
            <a:ext cx="10515600" cy="4351338"/>
          </a:xfrm>
        </p:spPr>
        <p:txBody>
          <a:bodyPr/>
          <a:lstStyle/>
          <a:p>
            <a:pPr marL="0" indent="0" algn="ctr">
              <a:buNone/>
            </a:pPr>
            <a:r>
              <a:rPr lang="en-GB" dirty="0"/>
              <a:t>The GenComm Spring '21 Series of H2 webinars is focused on SMARTH2. Looking at how we can optimise GreenH2 to deliver increased benefits across the hydrogen value chain, accelerating cost reductions for hydrogen production, transmission, distribution, retail, and end applications.</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p:cNvSpPr/>
          <p:nvPr/>
        </p:nvSpPr>
        <p:spPr>
          <a:xfrm>
            <a:off x="4066283" y="1223277"/>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“Great</a:t>
            </a:r>
            <a:r>
              <a:rPr kumimoji="0" lang="en-GB" sz="1800" b="0" i="0" u="none" strike="noStrike" kern="1200" cap="none" spc="0" normalizeH="0" baseline="0" noProof="0" dirty="0">
                <a:ln>
                  <a:noFill/>
                </a:ln>
                <a:solidFill>
                  <a:prstClr val="black"/>
                </a:solidFill>
                <a:effectLst/>
                <a:uLnTx/>
                <a:uFillTx/>
                <a:latin typeface="eon_brixsans"/>
                <a:ea typeface="Times New Roman" panose="02020603050405020304" pitchFamily="18" charset="0"/>
                <a:cs typeface="Times New Roman" panose="02020603050405020304" pitchFamily="18" charset="0"/>
              </a:rPr>
              <a:t> </a:t>
            </a:r>
            <a:r>
              <a:rPr kumimoji="0" lang="en-GB" sz="4000" b="1" i="0" u="none" strike="noStrike" kern="1200" cap="none" spc="0" normalizeH="0" baseline="0" noProof="0" dirty="0">
                <a:ln>
                  <a:noFill/>
                </a:ln>
                <a:solidFill>
                  <a:srgbClr val="00B050"/>
                </a:solidFill>
                <a:effectLst/>
                <a:uLnTx/>
                <a:uFillTx/>
                <a:latin typeface="Calibri" panose="020F0502020204030204"/>
                <a:ea typeface="Times New Roman" panose="02020603050405020304" pitchFamily="18" charset="0"/>
                <a:cs typeface="Times New Roman" panose="02020603050405020304" pitchFamily="18" charset="0"/>
              </a:rPr>
              <a:t>SMART H2</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19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BC5F-1EE7-4487-9765-80D5C6016A2F}"/>
              </a:ext>
            </a:extLst>
          </p:cNvPr>
          <p:cNvSpPr>
            <a:spLocks noGrp="1"/>
          </p:cNvSpPr>
          <p:nvPr>
            <p:ph idx="1"/>
          </p:nvPr>
        </p:nvSpPr>
        <p:spPr>
          <a:xfrm>
            <a:off x="838199" y="2057903"/>
            <a:ext cx="10515600" cy="4351338"/>
          </a:xfrm>
        </p:spPr>
        <p:txBody>
          <a:bodyPr/>
          <a:lstStyle/>
          <a:p>
            <a:r>
              <a:rPr lang="en-GB" dirty="0"/>
              <a:t>Demand</a:t>
            </a:r>
          </a:p>
          <a:p>
            <a:r>
              <a:rPr lang="en-GB" dirty="0"/>
              <a:t>Use</a:t>
            </a:r>
          </a:p>
          <a:p>
            <a:r>
              <a:rPr lang="en-GB" dirty="0"/>
              <a:t>Future production</a:t>
            </a:r>
          </a:p>
          <a:p>
            <a:endParaRPr lang="en-GB" dirty="0"/>
          </a:p>
          <a:p>
            <a:r>
              <a:rPr lang="en-GB" dirty="0"/>
              <a:t>How do we make the energy transition a reality?</a:t>
            </a:r>
          </a:p>
        </p:txBody>
      </p:sp>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2"/>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
        <p:nvSpPr>
          <p:cNvPr id="6" name="Rectangle 5"/>
          <p:cNvSpPr/>
          <p:nvPr/>
        </p:nvSpPr>
        <p:spPr>
          <a:xfrm>
            <a:off x="3670852" y="1117739"/>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eon_brixsans"/>
                <a:ea typeface="Times New Roman" panose="02020603050405020304" pitchFamily="18" charset="0"/>
                <a:cs typeface="Times New Roman" panose="02020603050405020304" pitchFamily="18" charset="0"/>
              </a:rPr>
              <a:t>“Great</a:t>
            </a:r>
            <a:r>
              <a:rPr kumimoji="0" lang="en-GB" sz="1800" b="0" i="0" u="none" strike="noStrike" kern="1200" cap="none" spc="0" normalizeH="0" baseline="0" noProof="0" dirty="0">
                <a:ln>
                  <a:noFill/>
                </a:ln>
                <a:solidFill>
                  <a:prstClr val="black"/>
                </a:solidFill>
                <a:effectLst/>
                <a:uLnTx/>
                <a:uFillTx/>
                <a:latin typeface="eon_brixsans"/>
                <a:ea typeface="Times New Roman" panose="02020603050405020304" pitchFamily="18" charset="0"/>
                <a:cs typeface="Times New Roman" panose="02020603050405020304" pitchFamily="18" charset="0"/>
              </a:rPr>
              <a:t> </a:t>
            </a:r>
            <a:r>
              <a:rPr kumimoji="0" lang="en-GB" sz="4000" b="1" i="0" u="none" strike="noStrike" kern="1200" cap="none" spc="0" normalizeH="0" baseline="0" noProof="0" dirty="0">
                <a:ln>
                  <a:noFill/>
                </a:ln>
                <a:solidFill>
                  <a:srgbClr val="00B050"/>
                </a:solidFill>
                <a:effectLst/>
                <a:uLnTx/>
                <a:uFillTx/>
                <a:latin typeface="Calibri" panose="020F0502020204030204"/>
                <a:ea typeface="Times New Roman" panose="02020603050405020304" pitchFamily="18" charset="0"/>
                <a:cs typeface="Times New Roman" panose="02020603050405020304" pitchFamily="18" charset="0"/>
              </a:rPr>
              <a:t>Hydrogen &gt; 2050</a:t>
            </a:r>
            <a:endParaRPr kumimoji="0" lang="en-GB" sz="4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15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9105" y="1415142"/>
            <a:ext cx="9177234" cy="34163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a:ea typeface="+mn-ea"/>
                <a:cs typeface="Open Sans"/>
              </a:rPr>
              <a:t>The world is racing to scale up Green Hydrogen to help meet our C02 reduction targets.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a:ea typeface="+mn-ea"/>
                <a:cs typeface="Open Sans"/>
              </a:rPr>
              <a:t>However, as we scale up the use of GREEN H2 it must be done smartly and give us </a:t>
            </a:r>
            <a:r>
              <a:rPr kumimoji="0" lang="en-US" sz="2800" b="1" i="1" u="none" strike="noStrike" kern="1200" cap="none" spc="0" normalizeH="0" baseline="0" noProof="0" dirty="0">
                <a:ln>
                  <a:noFill/>
                </a:ln>
                <a:solidFill>
                  <a:srgbClr val="00B050"/>
                </a:solidFill>
                <a:effectLst/>
                <a:uLnTx/>
                <a:uFillTx/>
                <a:latin typeface="Open Sans"/>
                <a:ea typeface="+mn-ea"/>
                <a:cs typeface="Open Sans"/>
              </a:rPr>
              <a:t>SMARTH2</a:t>
            </a:r>
            <a:r>
              <a:rPr kumimoji="0" lang="en-US" sz="2800" b="0" i="1" u="none" strike="noStrike" kern="1200" cap="none" spc="0" normalizeH="0" baseline="0" noProof="0" dirty="0">
                <a:ln>
                  <a:noFill/>
                </a:ln>
                <a:solidFill>
                  <a:prstClr val="black"/>
                </a:solidFill>
                <a:effectLst/>
                <a:uLnTx/>
                <a:uFillTx/>
                <a:latin typeface="Open Sans"/>
                <a:ea typeface="+mn-ea"/>
                <a:cs typeface="Open Sans"/>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l="7408" t="16959" r="7305" b="11622"/>
          <a:stretch/>
        </p:blipFill>
        <p:spPr>
          <a:xfrm>
            <a:off x="369856" y="247997"/>
            <a:ext cx="2254616" cy="988915"/>
          </a:xfrm>
          <a:prstGeom prst="rect">
            <a:avLst/>
          </a:prstGeom>
        </p:spPr>
      </p:pic>
      <p:sp>
        <p:nvSpPr>
          <p:cNvPr id="2" name="TextBox 1"/>
          <p:cNvSpPr txBox="1"/>
          <p:nvPr/>
        </p:nvSpPr>
        <p:spPr>
          <a:xfrm>
            <a:off x="2986473" y="1061199"/>
            <a:ext cx="4310743"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Open Sans"/>
                <a:ea typeface="+mn-ea"/>
                <a:cs typeface="Open Sans"/>
              </a:rPr>
              <a:t>SMART H2</a:t>
            </a:r>
          </a:p>
        </p:txBody>
      </p:sp>
      <p:sp>
        <p:nvSpPr>
          <p:cNvPr id="9" name="TextBox 8">
            <a:extLst>
              <a:ext uri="{FF2B5EF4-FFF2-40B4-BE49-F238E27FC236}">
                <a16:creationId xmlns:a16="http://schemas.microsoft.com/office/drawing/2014/main" id="{F06E7B32-3CBC-414E-B29F-C5DCB8947BBC}"/>
              </a:ext>
            </a:extLst>
          </p:cNvPr>
          <p:cNvSpPr txBox="1"/>
          <p:nvPr/>
        </p:nvSpPr>
        <p:spPr>
          <a:xfrm>
            <a:off x="-720759" y="6486443"/>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graphicFrame>
        <p:nvGraphicFramePr>
          <p:cNvPr id="10" name="Diagram 9"/>
          <p:cNvGraphicFramePr/>
          <p:nvPr/>
        </p:nvGraphicFramePr>
        <p:xfrm>
          <a:off x="2051268" y="4059709"/>
          <a:ext cx="7652908" cy="2248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61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696291" y="1532203"/>
            <a:ext cx="8303472" cy="3651821"/>
          </a:xfrm>
          <a:prstGeom prst="rect">
            <a:avLst/>
          </a:prstGeom>
        </p:spPr>
      </p:pic>
      <p:pic>
        <p:nvPicPr>
          <p:cNvPr id="4" name="Picture 3">
            <a:extLst>
              <a:ext uri="{FF2B5EF4-FFF2-40B4-BE49-F238E27FC236}">
                <a16:creationId xmlns:a16="http://schemas.microsoft.com/office/drawing/2014/main" id="{C54EFD45-7752-47A8-9762-7E46CB9C9E94}"/>
              </a:ext>
            </a:extLst>
          </p:cNvPr>
          <p:cNvPicPr>
            <a:picLocks noChangeAspect="1"/>
          </p:cNvPicPr>
          <p:nvPr/>
        </p:nvPicPr>
        <p:blipFill>
          <a:blip r:embed="rId3"/>
          <a:stretch>
            <a:fillRect/>
          </a:stretch>
        </p:blipFill>
        <p:spPr>
          <a:xfrm>
            <a:off x="197359" y="187218"/>
            <a:ext cx="2255716" cy="987638"/>
          </a:xfrm>
          <a:prstGeom prst="rect">
            <a:avLst/>
          </a:prstGeom>
        </p:spPr>
      </p:pic>
      <p:sp>
        <p:nvSpPr>
          <p:cNvPr id="5" name="TextBox 4">
            <a:extLst>
              <a:ext uri="{FF2B5EF4-FFF2-40B4-BE49-F238E27FC236}">
                <a16:creationId xmlns:a16="http://schemas.microsoft.com/office/drawing/2014/main" id="{F06E7B32-3CBC-414E-B29F-C5DCB8947BBC}"/>
              </a:ext>
            </a:extLst>
          </p:cNvPr>
          <p:cNvSpPr txBox="1"/>
          <p:nvPr/>
        </p:nvSpPr>
        <p:spPr>
          <a:xfrm>
            <a:off x="-837063" y="6439949"/>
            <a:ext cx="138661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‘21 Series of H₂ Webinars - Webinar 4:  Hydrogen Demand, Use and Future Production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 </a:t>
            </a:r>
          </a:p>
        </p:txBody>
      </p:sp>
    </p:spTree>
    <p:extLst>
      <p:ext uri="{BB962C8B-B14F-4D97-AF65-F5344CB8AC3E}">
        <p14:creationId xmlns:p14="http://schemas.microsoft.com/office/powerpoint/2010/main" val="1992248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4EB83B-5020-4C12-BFD8-D12F3DB7D0AF}"/>
</file>

<file path=customXml/itemProps2.xml><?xml version="1.0" encoding="utf-8"?>
<ds:datastoreItem xmlns:ds="http://schemas.openxmlformats.org/officeDocument/2006/customXml" ds:itemID="{F9520AD2-90AD-4562-97DF-FA20054ABDDF}"/>
</file>

<file path=customXml/itemProps3.xml><?xml version="1.0" encoding="utf-8"?>
<ds:datastoreItem xmlns:ds="http://schemas.openxmlformats.org/officeDocument/2006/customXml" ds:itemID="{D38B93C8-95F7-4764-9FC6-62548C2926B9}"/>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Comic Sans MS</vt:lpstr>
      <vt:lpstr>Copperplate Gothic Bold</vt:lpstr>
      <vt:lpstr>eon_brixsans</vt:lpstr>
      <vt:lpstr>Open Sans</vt:lpstr>
      <vt:lpstr>Office Theme</vt:lpstr>
      <vt:lpstr>  GenComm Spring ‘21 Series of H₂ Webinars  SMARTH2   Webinar 4:  Hydrogen Demand,  Use and Future Production    18th May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GenComm Spring ‘21 Series of H₂ Webinars  SMARTH2   Webinar 4:  Hydrogen Demand,  Use and Future Production    18th May 2021</dc:title>
  <dc:creator>Joanna Wilson (JWilson)</dc:creator>
  <cp:lastModifiedBy>Joanna Wilson (JWilson)</cp:lastModifiedBy>
  <cp:revision>1</cp:revision>
  <dcterms:created xsi:type="dcterms:W3CDTF">2021-05-17T14:09:06Z</dcterms:created>
  <dcterms:modified xsi:type="dcterms:W3CDTF">2021-05-18T08:14:29Z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