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470" r:id="rId2"/>
    <p:sldId id="472" r:id="rId3"/>
    <p:sldId id="471" r:id="rId4"/>
  </p:sldIdLst>
  <p:sldSz cx="9144000" cy="6858000" type="screen4x3"/>
  <p:notesSz cx="6797675" cy="98567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zemyslaw Kniaziuk" initials="PK" lastIdx="0" clrIdx="0">
    <p:extLst>
      <p:ext uri="{19B8F6BF-5375-455C-9EA6-DF929625EA0E}">
        <p15:presenceInfo xmlns:p15="http://schemas.microsoft.com/office/powerpoint/2012/main" userId="S-1-5-21-1078081533-1801674531-839522115-86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C03C"/>
    <a:srgbClr val="019562"/>
    <a:srgbClr val="F4C0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282" autoAdjust="0"/>
  </p:normalViewPr>
  <p:slideViewPr>
    <p:cSldViewPr snapToGrid="0" snapToObjects="1">
      <p:cViewPr varScale="1">
        <p:scale>
          <a:sx n="95" d="100"/>
          <a:sy n="95" d="100"/>
        </p:scale>
        <p:origin x="146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D5469-04B7-D245-8B0E-813C273D8001}" type="datetimeFigureOut">
              <a:rPr lang="en-US"/>
              <a:pPr/>
              <a:t>27/03/2017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1974"/>
            <a:ext cx="5438140" cy="4435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4D149-4236-C24C-A605-CA7AE6F58777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06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 eaLnBrk="1" hangingPunct="1">
              <a:buFontTx/>
              <a:buNone/>
            </a:pPr>
            <a:endParaRPr lang="fr-FR" dirty="0">
              <a:latin typeface="Frutiger LT Std 45 Light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4D149-4236-C24C-A605-CA7AE6F58777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430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 eaLnBrk="1" hangingPunct="1">
              <a:buFontTx/>
              <a:buNone/>
            </a:pPr>
            <a:endParaRPr lang="fr-FR" dirty="0">
              <a:latin typeface="Frutiger LT Std 45 Light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4D149-4236-C24C-A605-CA7AE6F58777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487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 eaLnBrk="1" hangingPunct="1">
              <a:buFontTx/>
              <a:buNone/>
            </a:pPr>
            <a:endParaRPr lang="fr-FR" dirty="0">
              <a:latin typeface="Frutiger LT Std 45 Light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4D149-4236-C24C-A605-CA7AE6F58777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35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B092-AA50-0940-A1DC-B65882C09C68}" type="datetimeFigureOut">
              <a:rPr lang="en-US"/>
              <a:pPr/>
              <a:t>27/03/2017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83B-FAF2-5643-A9FC-521FAB15583B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63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B092-AA50-0940-A1DC-B65882C09C68}" type="datetimeFigureOut">
              <a:rPr lang="en-US"/>
              <a:pPr/>
              <a:t>27/03/2017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83B-FAF2-5643-A9FC-521FAB15583B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61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B092-AA50-0940-A1DC-B65882C09C68}" type="datetimeFigureOut">
              <a:rPr lang="en-US"/>
              <a:pPr/>
              <a:t>27/03/2017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83B-FAF2-5643-A9FC-521FAB15583B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8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B092-AA50-0940-A1DC-B65882C09C68}" type="datetimeFigureOut">
              <a:rPr lang="en-US"/>
              <a:pPr/>
              <a:t>27/03/2017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83B-FAF2-5643-A9FC-521FAB15583B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21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B092-AA50-0940-A1DC-B65882C09C68}" type="datetimeFigureOut">
              <a:rPr lang="en-US"/>
              <a:pPr/>
              <a:t>27/03/2017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83B-FAF2-5643-A9FC-521FAB15583B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43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B092-AA50-0940-A1DC-B65882C09C68}" type="datetimeFigureOut">
              <a:rPr lang="en-US"/>
              <a:pPr/>
              <a:t>27/03/2017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83B-FAF2-5643-A9FC-521FAB15583B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3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B092-AA50-0940-A1DC-B65882C09C68}" type="datetimeFigureOut">
              <a:rPr lang="en-US"/>
              <a:pPr/>
              <a:t>27/03/2017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83B-FAF2-5643-A9FC-521FAB15583B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410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B092-AA50-0940-A1DC-B65882C09C68}" type="datetimeFigureOut">
              <a:rPr lang="en-US"/>
              <a:pPr/>
              <a:t>27/03/2017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83B-FAF2-5643-A9FC-521FAB15583B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42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B092-AA50-0940-A1DC-B65882C09C68}" type="datetimeFigureOut">
              <a:rPr lang="en-US"/>
              <a:pPr/>
              <a:t>27/03/2017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83B-FAF2-5643-A9FC-521FAB15583B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74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B092-AA50-0940-A1DC-B65882C09C68}" type="datetimeFigureOut">
              <a:rPr lang="en-US"/>
              <a:pPr/>
              <a:t>27/03/2017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83B-FAF2-5643-A9FC-521FAB15583B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96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B092-AA50-0940-A1DC-B65882C09C68}" type="datetimeFigureOut">
              <a:rPr lang="en-US"/>
              <a:pPr/>
              <a:t>27/03/2017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83B-FAF2-5643-A9FC-521FAB15583B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5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1B092-AA50-0940-A1DC-B65882C09C68}" type="datetimeFigureOut">
              <a:rPr lang="en-US"/>
              <a:pPr/>
              <a:t>27/03/2017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D083B-FAF2-5643-A9FC-521FAB15583B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22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owerpoint4_cleaned-0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" y="21407"/>
            <a:ext cx="9142571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72500" y="606587"/>
            <a:ext cx="415038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Double validation of the FLC checklist </a:t>
            </a:r>
          </a:p>
          <a:p>
            <a:endParaRPr lang="en-US" sz="2400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endParaRPr lang="en-US" sz="1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endParaRPr lang="en-US" sz="1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endParaRPr lang="en-US" sz="1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472" y="1988060"/>
            <a:ext cx="3465577" cy="41668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2121" y="1545933"/>
            <a:ext cx="3004085" cy="18622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29554" y="3450407"/>
            <a:ext cx="2879298" cy="312360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5566557" y="2967500"/>
            <a:ext cx="1195984" cy="412922"/>
          </a:xfrm>
          <a:prstGeom prst="ellipse">
            <a:avLst/>
          </a:prstGeom>
          <a:noFill/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304934" y="4170068"/>
            <a:ext cx="481988" cy="1009015"/>
          </a:xfrm>
          <a:prstGeom prst="ellipse">
            <a:avLst/>
          </a:prstGeom>
          <a:noFill/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340888" y="2682910"/>
            <a:ext cx="733530" cy="6975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872883" y="2962687"/>
            <a:ext cx="30145" cy="89106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859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owerpoint4_cleaned-0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571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72500" y="606587"/>
            <a:ext cx="415038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Finalising</a:t>
            </a:r>
            <a:r>
              <a:rPr lang="en-US" sz="24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FLC work</a:t>
            </a:r>
          </a:p>
          <a:p>
            <a:endParaRPr lang="en-US" sz="2400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endParaRPr lang="en-US" sz="1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endParaRPr lang="en-US" sz="1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endParaRPr lang="en-US" sz="1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00" y="1962257"/>
            <a:ext cx="8763000" cy="74295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1004595" y="2143538"/>
            <a:ext cx="1195984" cy="412922"/>
          </a:xfrm>
          <a:prstGeom prst="ellipse">
            <a:avLst/>
          </a:prstGeom>
          <a:noFill/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221" y="3097143"/>
            <a:ext cx="1887578" cy="2496474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554092" y="4114687"/>
            <a:ext cx="1195984" cy="412922"/>
          </a:xfrm>
          <a:prstGeom prst="ellipse">
            <a:avLst/>
          </a:prstGeom>
          <a:noFill/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86150" y="3117758"/>
            <a:ext cx="2171700" cy="2752725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3498264" y="4265415"/>
            <a:ext cx="1385236" cy="412922"/>
          </a:xfrm>
          <a:prstGeom prst="ellipse">
            <a:avLst/>
          </a:prstGeom>
          <a:noFill/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endCxn id="10" idx="0"/>
          </p:cNvCxnSpPr>
          <p:nvPr/>
        </p:nvCxnSpPr>
        <p:spPr>
          <a:xfrm flipH="1">
            <a:off x="1508010" y="2705207"/>
            <a:ext cx="242066" cy="3919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632668" y="4471876"/>
            <a:ext cx="69333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4129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owerpoint4_cleaned-0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571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72500" y="606587"/>
            <a:ext cx="415038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Finalising</a:t>
            </a:r>
            <a:r>
              <a:rPr lang="en-US" sz="24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FLC work</a:t>
            </a:r>
          </a:p>
          <a:p>
            <a:endParaRPr lang="en-US" sz="2400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endParaRPr lang="en-US" sz="1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endParaRPr lang="en-US" sz="1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endParaRPr lang="en-US" sz="1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498264" y="4265415"/>
            <a:ext cx="1385236" cy="412922"/>
          </a:xfrm>
          <a:prstGeom prst="ellipse">
            <a:avLst/>
          </a:prstGeom>
          <a:noFill/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6125" y="1394212"/>
            <a:ext cx="6049124" cy="4800595"/>
          </a:xfrm>
          <a:prstGeom prst="rect">
            <a:avLst/>
          </a:prstGeom>
        </p:spPr>
      </p:pic>
      <p:sp>
        <p:nvSpPr>
          <p:cNvPr id="17" name="Oval 16"/>
          <p:cNvSpPr/>
          <p:nvPr/>
        </p:nvSpPr>
        <p:spPr>
          <a:xfrm>
            <a:off x="1306058" y="5901625"/>
            <a:ext cx="1758694" cy="412922"/>
          </a:xfrm>
          <a:prstGeom prst="ellipse">
            <a:avLst/>
          </a:prstGeom>
          <a:noFill/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53108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template_NWE2014_2020">
  <a:themeElements>
    <a:clrScheme name="Custom 1">
      <a:dk1>
        <a:srgbClr val="034E9F"/>
      </a:dk1>
      <a:lt1>
        <a:srgbClr val="83A8D0"/>
      </a:lt1>
      <a:dk2>
        <a:srgbClr val="000000"/>
      </a:dk2>
      <a:lt2>
        <a:srgbClr val="FFFFFF"/>
      </a:lt2>
      <a:accent1>
        <a:srgbClr val="EF717F"/>
      </a:accent1>
      <a:accent2>
        <a:srgbClr val="F7B9C0"/>
      </a:accent2>
      <a:accent3>
        <a:srgbClr val="685B63"/>
      </a:accent3>
      <a:accent4>
        <a:srgbClr val="A49DA1"/>
      </a:accent4>
      <a:accent5>
        <a:srgbClr val="6E96AC"/>
      </a:accent5>
      <a:accent6>
        <a:srgbClr val="B3CAD6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Powerpoint_template_NWE2014_2020</Template>
  <TotalTime>6122</TotalTime>
  <Words>15</Words>
  <Application>Microsoft Office PowerPoint</Application>
  <PresentationFormat>On-screen Show (4:3)</PresentationFormat>
  <Paragraphs>12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ＭＳ Ｐゴシック</vt:lpstr>
      <vt:lpstr>Arial</vt:lpstr>
      <vt:lpstr>Calibri</vt:lpstr>
      <vt:lpstr>Frutiger LT Std 45 Light</vt:lpstr>
      <vt:lpstr>Open Sans</vt:lpstr>
      <vt:lpstr>Powerpoint_template_NWE2014_2020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eva</dc:creator>
  <cp:lastModifiedBy>Johanna März</cp:lastModifiedBy>
  <cp:revision>433</cp:revision>
  <cp:lastPrinted>2016-03-04T10:54:23Z</cp:lastPrinted>
  <dcterms:created xsi:type="dcterms:W3CDTF">2015-03-09T15:44:51Z</dcterms:created>
  <dcterms:modified xsi:type="dcterms:W3CDTF">2017-03-27T15:22:52Z</dcterms:modified>
</cp:coreProperties>
</file>