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1101" r:id="rId3"/>
    <p:sldId id="258" r:id="rId4"/>
    <p:sldId id="259" r:id="rId5"/>
    <p:sldId id="1102" r:id="rId6"/>
    <p:sldId id="261" r:id="rId7"/>
    <p:sldId id="272" r:id="rId8"/>
    <p:sldId id="262" r:id="rId9"/>
    <p:sldId id="263" r:id="rId10"/>
    <p:sldId id="266" r:id="rId11"/>
    <p:sldId id="1103" r:id="rId12"/>
    <p:sldId id="267" r:id="rId13"/>
    <p:sldId id="304" r:id="rId14"/>
    <p:sldId id="1105" r:id="rId15"/>
    <p:sldId id="269" r:id="rId16"/>
    <p:sldId id="1088" r:id="rId17"/>
    <p:sldId id="1093" r:id="rId18"/>
    <p:sldId id="1089" r:id="rId19"/>
    <p:sldId id="1100" r:id="rId20"/>
    <p:sldId id="1107" r:id="rId21"/>
    <p:sldId id="1109" r:id="rId22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8D906F-5A8A-43DC-843A-EBE7FC3473B2}" v="14" dt="2021-11-05T09:01:15.0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358" autoAdjust="0"/>
    <p:restoredTop sz="95909"/>
  </p:normalViewPr>
  <p:slideViewPr>
    <p:cSldViewPr snapToGrid="0" snapToObjects="1">
      <p:cViewPr varScale="1">
        <p:scale>
          <a:sx n="50" d="100"/>
          <a:sy n="50" d="100"/>
        </p:scale>
        <p:origin x="48" y="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ladic Ana" userId="17fc1640-7720-463d-a429-f7f111c98422" providerId="ADAL" clId="{F88D906F-5A8A-43DC-843A-EBE7FC3473B2}"/>
    <pc:docChg chg="addSld delSld modSld delMainMaster">
      <pc:chgData name="Sladic Ana" userId="17fc1640-7720-463d-a429-f7f111c98422" providerId="ADAL" clId="{F88D906F-5A8A-43DC-843A-EBE7FC3473B2}" dt="2021-11-05T09:01:25.988" v="14" actId="2696"/>
      <pc:docMkLst>
        <pc:docMk/>
      </pc:docMkLst>
      <pc:sldChg chg="add del">
        <pc:chgData name="Sladic Ana" userId="17fc1640-7720-463d-a429-f7f111c98422" providerId="ADAL" clId="{F88D906F-5A8A-43DC-843A-EBE7FC3473B2}" dt="2021-11-05T09:01:25.988" v="14" actId="2696"/>
        <pc:sldMkLst>
          <pc:docMk/>
          <pc:sldMk cId="1181336463" sldId="382"/>
        </pc:sldMkLst>
      </pc:sldChg>
      <pc:sldChg chg="modAnim">
        <pc:chgData name="Sladic Ana" userId="17fc1640-7720-463d-a429-f7f111c98422" providerId="ADAL" clId="{F88D906F-5A8A-43DC-843A-EBE7FC3473B2}" dt="2021-11-05T08:58:58.031" v="12"/>
        <pc:sldMkLst>
          <pc:docMk/>
          <pc:sldMk cId="0" sldId="1100"/>
        </pc:sldMkLst>
      </pc:sldChg>
      <pc:sldMasterChg chg="del delSldLayout">
        <pc:chgData name="Sladic Ana" userId="17fc1640-7720-463d-a429-f7f111c98422" providerId="ADAL" clId="{F88D906F-5A8A-43DC-843A-EBE7FC3473B2}" dt="2021-11-05T09:01:25.988" v="14" actId="2696"/>
        <pc:sldMasterMkLst>
          <pc:docMk/>
          <pc:sldMasterMk cId="2822725211" sldId="2147483665"/>
        </pc:sldMasterMkLst>
        <pc:sldLayoutChg chg="del">
          <pc:chgData name="Sladic Ana" userId="17fc1640-7720-463d-a429-f7f111c98422" providerId="ADAL" clId="{F88D906F-5A8A-43DC-843A-EBE7FC3473B2}" dt="2021-11-05T09:01:25.988" v="14" actId="2696"/>
          <pc:sldLayoutMkLst>
            <pc:docMk/>
            <pc:sldMasterMk cId="2822725211" sldId="2147483665"/>
            <pc:sldLayoutMk cId="3084090770" sldId="2147483666"/>
          </pc:sldLayoutMkLst>
        </pc:sldLayoutChg>
        <pc:sldLayoutChg chg="del">
          <pc:chgData name="Sladic Ana" userId="17fc1640-7720-463d-a429-f7f111c98422" providerId="ADAL" clId="{F88D906F-5A8A-43DC-843A-EBE7FC3473B2}" dt="2021-11-05T09:01:25.988" v="14" actId="2696"/>
          <pc:sldLayoutMkLst>
            <pc:docMk/>
            <pc:sldMasterMk cId="2822725211" sldId="2147483665"/>
            <pc:sldLayoutMk cId="1528647497" sldId="2147483667"/>
          </pc:sldLayoutMkLst>
        </pc:sldLayoutChg>
        <pc:sldLayoutChg chg="del">
          <pc:chgData name="Sladic Ana" userId="17fc1640-7720-463d-a429-f7f111c98422" providerId="ADAL" clId="{F88D906F-5A8A-43DC-843A-EBE7FC3473B2}" dt="2021-11-05T09:01:25.988" v="14" actId="2696"/>
          <pc:sldLayoutMkLst>
            <pc:docMk/>
            <pc:sldMasterMk cId="2822725211" sldId="2147483665"/>
            <pc:sldLayoutMk cId="3110568901" sldId="2147483668"/>
          </pc:sldLayoutMkLst>
        </pc:sldLayoutChg>
        <pc:sldLayoutChg chg="del">
          <pc:chgData name="Sladic Ana" userId="17fc1640-7720-463d-a429-f7f111c98422" providerId="ADAL" clId="{F88D906F-5A8A-43DC-843A-EBE7FC3473B2}" dt="2021-11-05T09:01:25.988" v="14" actId="2696"/>
          <pc:sldLayoutMkLst>
            <pc:docMk/>
            <pc:sldMasterMk cId="2822725211" sldId="2147483665"/>
            <pc:sldLayoutMk cId="779471972" sldId="2147483669"/>
          </pc:sldLayoutMkLst>
        </pc:sldLayoutChg>
        <pc:sldLayoutChg chg="del">
          <pc:chgData name="Sladic Ana" userId="17fc1640-7720-463d-a429-f7f111c98422" providerId="ADAL" clId="{F88D906F-5A8A-43DC-843A-EBE7FC3473B2}" dt="2021-11-05T09:01:25.988" v="14" actId="2696"/>
          <pc:sldLayoutMkLst>
            <pc:docMk/>
            <pc:sldMasterMk cId="2822725211" sldId="2147483665"/>
            <pc:sldLayoutMk cId="1802837097" sldId="2147483670"/>
          </pc:sldLayoutMkLst>
        </pc:sldLayoutChg>
        <pc:sldLayoutChg chg="del">
          <pc:chgData name="Sladic Ana" userId="17fc1640-7720-463d-a429-f7f111c98422" providerId="ADAL" clId="{F88D906F-5A8A-43DC-843A-EBE7FC3473B2}" dt="2021-11-05T09:01:25.988" v="14" actId="2696"/>
          <pc:sldLayoutMkLst>
            <pc:docMk/>
            <pc:sldMasterMk cId="2822725211" sldId="2147483665"/>
            <pc:sldLayoutMk cId="1964364920" sldId="2147483671"/>
          </pc:sldLayoutMkLst>
        </pc:sldLayoutChg>
        <pc:sldLayoutChg chg="del">
          <pc:chgData name="Sladic Ana" userId="17fc1640-7720-463d-a429-f7f111c98422" providerId="ADAL" clId="{F88D906F-5A8A-43DC-843A-EBE7FC3473B2}" dt="2021-11-05T09:01:25.988" v="14" actId="2696"/>
          <pc:sldLayoutMkLst>
            <pc:docMk/>
            <pc:sldMasterMk cId="2822725211" sldId="2147483665"/>
            <pc:sldLayoutMk cId="1656148226" sldId="2147483672"/>
          </pc:sldLayoutMkLst>
        </pc:sldLayoutChg>
        <pc:sldLayoutChg chg="del">
          <pc:chgData name="Sladic Ana" userId="17fc1640-7720-463d-a429-f7f111c98422" providerId="ADAL" clId="{F88D906F-5A8A-43DC-843A-EBE7FC3473B2}" dt="2021-11-05T09:01:25.988" v="14" actId="2696"/>
          <pc:sldLayoutMkLst>
            <pc:docMk/>
            <pc:sldMasterMk cId="2822725211" sldId="2147483665"/>
            <pc:sldLayoutMk cId="2872519999" sldId="2147483673"/>
          </pc:sldLayoutMkLst>
        </pc:sldLayoutChg>
        <pc:sldLayoutChg chg="del">
          <pc:chgData name="Sladic Ana" userId="17fc1640-7720-463d-a429-f7f111c98422" providerId="ADAL" clId="{F88D906F-5A8A-43DC-843A-EBE7FC3473B2}" dt="2021-11-05T09:01:25.988" v="14" actId="2696"/>
          <pc:sldLayoutMkLst>
            <pc:docMk/>
            <pc:sldMasterMk cId="2822725211" sldId="2147483665"/>
            <pc:sldLayoutMk cId="2899049986" sldId="2147483674"/>
          </pc:sldLayoutMkLst>
        </pc:sldLayoutChg>
        <pc:sldLayoutChg chg="del">
          <pc:chgData name="Sladic Ana" userId="17fc1640-7720-463d-a429-f7f111c98422" providerId="ADAL" clId="{F88D906F-5A8A-43DC-843A-EBE7FC3473B2}" dt="2021-11-05T09:01:25.988" v="14" actId="2696"/>
          <pc:sldLayoutMkLst>
            <pc:docMk/>
            <pc:sldMasterMk cId="2822725211" sldId="2147483665"/>
            <pc:sldLayoutMk cId="3653421508" sldId="2147483675"/>
          </pc:sldLayoutMkLst>
        </pc:sldLayoutChg>
        <pc:sldLayoutChg chg="del">
          <pc:chgData name="Sladic Ana" userId="17fc1640-7720-463d-a429-f7f111c98422" providerId="ADAL" clId="{F88D906F-5A8A-43DC-843A-EBE7FC3473B2}" dt="2021-11-05T09:01:25.988" v="14" actId="2696"/>
          <pc:sldLayoutMkLst>
            <pc:docMk/>
            <pc:sldMasterMk cId="2822725211" sldId="2147483665"/>
            <pc:sldLayoutMk cId="976864344" sldId="2147483676"/>
          </pc:sldLayoutMkLst>
        </pc:sldLayoutChg>
        <pc:sldLayoutChg chg="del">
          <pc:chgData name="Sladic Ana" userId="17fc1640-7720-463d-a429-f7f111c98422" providerId="ADAL" clId="{F88D906F-5A8A-43DC-843A-EBE7FC3473B2}" dt="2021-11-05T09:01:25.988" v="14" actId="2696"/>
          <pc:sldLayoutMkLst>
            <pc:docMk/>
            <pc:sldMasterMk cId="2822725211" sldId="2147483665"/>
            <pc:sldLayoutMk cId="810916986" sldId="2147483677"/>
          </pc:sldLayoutMkLst>
        </pc:sldLayoutChg>
        <pc:sldLayoutChg chg="del">
          <pc:chgData name="Sladic Ana" userId="17fc1640-7720-463d-a429-f7f111c98422" providerId="ADAL" clId="{F88D906F-5A8A-43DC-843A-EBE7FC3473B2}" dt="2021-11-05T09:01:25.988" v="14" actId="2696"/>
          <pc:sldLayoutMkLst>
            <pc:docMk/>
            <pc:sldMasterMk cId="2822725211" sldId="2147483665"/>
            <pc:sldLayoutMk cId="2762869036" sldId="2147483678"/>
          </pc:sldLayoutMkLst>
        </pc:sldLayoutChg>
        <pc:sldLayoutChg chg="del">
          <pc:chgData name="Sladic Ana" userId="17fc1640-7720-463d-a429-f7f111c98422" providerId="ADAL" clId="{F88D906F-5A8A-43DC-843A-EBE7FC3473B2}" dt="2021-11-05T09:01:25.988" v="14" actId="2696"/>
          <pc:sldLayoutMkLst>
            <pc:docMk/>
            <pc:sldMasterMk cId="2822725211" sldId="2147483665"/>
            <pc:sldLayoutMk cId="626217594" sldId="2147483679"/>
          </pc:sldLayoutMkLst>
        </pc:sldLayoutChg>
        <pc:sldLayoutChg chg="del">
          <pc:chgData name="Sladic Ana" userId="17fc1640-7720-463d-a429-f7f111c98422" providerId="ADAL" clId="{F88D906F-5A8A-43DC-843A-EBE7FC3473B2}" dt="2021-11-05T09:01:25.988" v="14" actId="2696"/>
          <pc:sldLayoutMkLst>
            <pc:docMk/>
            <pc:sldMasterMk cId="2822725211" sldId="2147483665"/>
            <pc:sldLayoutMk cId="3334831640" sldId="2147483680"/>
          </pc:sldLayoutMkLst>
        </pc:sldLayoutChg>
        <pc:sldLayoutChg chg="del">
          <pc:chgData name="Sladic Ana" userId="17fc1640-7720-463d-a429-f7f111c98422" providerId="ADAL" clId="{F88D906F-5A8A-43DC-843A-EBE7FC3473B2}" dt="2021-11-05T09:01:25.988" v="14" actId="2696"/>
          <pc:sldLayoutMkLst>
            <pc:docMk/>
            <pc:sldMasterMk cId="2822725211" sldId="2147483665"/>
            <pc:sldLayoutMk cId="787164963" sldId="214748368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9D4D0-832A-B344-8F02-5A401F86A0BB}" type="datetimeFigureOut">
              <a:rPr lang="en-NL" smtClean="0"/>
              <a:t>11/05/2021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883E3-801E-7349-A8F6-003C53BE966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05435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7" name="Google Shape;46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8" name="Google Shape;9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5" name="Google Shape;49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nl-NL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96" name="Google Shape;49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dirty="0"/>
          </a:p>
        </p:txBody>
      </p:sp>
      <p:sp>
        <p:nvSpPr>
          <p:cNvPr id="188" name="Google Shape;18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5708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5" name="Google Shape;49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nl-NL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96" name="Google Shape;49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2985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" name="Google Shape;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724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6602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526" indent="-228526">
              <a:lnSpc>
                <a:spcPct val="150000"/>
              </a:lnSpc>
              <a:buClr>
                <a:schemeClr val="dk1"/>
              </a:buClr>
              <a:buSzPts val="1200"/>
              <a:buFont typeface="Arial"/>
              <a:buChar char="•"/>
            </a:pP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48435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90436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8" name="Google Shape;9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017510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83" name="Google Shape;58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2" name="Google Shape;35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</p:txBody>
      </p:sp>
      <p:sp>
        <p:nvSpPr>
          <p:cNvPr id="353" name="Google Shape;35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</p:txBody>
      </p:sp>
      <p:sp>
        <p:nvSpPr>
          <p:cNvPr id="365" name="Google Shape;36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</p:txBody>
      </p:sp>
      <p:sp>
        <p:nvSpPr>
          <p:cNvPr id="374" name="Google Shape;37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381" name="Google Shape;38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7D6173-3DE7-1E40-9D6D-5993D2B872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88" name="Google Shape;3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nl-NL" dirty="0"/>
          </a:p>
        </p:txBody>
      </p:sp>
      <p:sp>
        <p:nvSpPr>
          <p:cNvPr id="405" name="Google Shape;4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4F505-0855-A84A-946D-E36A685B7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AA95CD-9D40-3247-9724-B98254DE9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43B92-2F20-8743-AE50-B62728944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9F509-ACA4-9B4E-B94C-450D794EBF4A}" type="datetimeFigureOut">
              <a:rPr lang="en-NL" smtClean="0"/>
              <a:t>11/05/2021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34FC5-B67C-6546-9DB6-948845A66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DE6C6-732B-914A-9A4C-2553DD658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410E-1EC1-2E4D-A4A1-88DB17031EE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3441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C9B06-4B9D-D94E-8E11-B0202D27B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D3FFDD-1E97-7B4C-BF18-F703EF6FF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71FD1-1220-ED43-8071-3BAF68CE0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9F509-ACA4-9B4E-B94C-450D794EBF4A}" type="datetimeFigureOut">
              <a:rPr lang="en-NL" smtClean="0"/>
              <a:t>11/05/2021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741A3-7CB3-1C40-B187-99E9C4CF5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CCB8C-0AB5-CA49-ACD4-33778FB3E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410E-1EC1-2E4D-A4A1-88DB17031EE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8110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056941-354F-A64F-B296-9B1CA38063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28C92B-77D1-364C-BAB7-6F0FCF2A5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B56B7-648F-6948-9A32-29F5EF8CF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9F509-ACA4-9B4E-B94C-450D794EBF4A}" type="datetimeFigureOut">
              <a:rPr lang="en-NL" smtClean="0"/>
              <a:t>11/05/2021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61A7E-7956-3F4A-8FA7-AC31CC932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E011B-3221-A241-9387-DA320D333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410E-1EC1-2E4D-A4A1-88DB17031EE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89045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1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8"/>
          <p:cNvSpPr txBox="1">
            <a:spLocks noGrp="1"/>
          </p:cNvSpPr>
          <p:nvPr>
            <p:ph type="ctrTitle"/>
          </p:nvPr>
        </p:nvSpPr>
        <p:spPr>
          <a:xfrm>
            <a:off x="1032934" y="3654213"/>
            <a:ext cx="8633581" cy="1666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subTitle" idx="1"/>
          </p:nvPr>
        </p:nvSpPr>
        <p:spPr>
          <a:xfrm>
            <a:off x="1032934" y="5428491"/>
            <a:ext cx="7971729" cy="440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E740D"/>
              </a:buClr>
              <a:buSzPts val="240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" name="Google Shape;12;p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3"/>
          <a:stretch/>
        </p:blipFill>
        <p:spPr>
          <a:xfrm>
            <a:off x="6486333" y="5773933"/>
            <a:ext cx="5705667" cy="108406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8"/>
          <p:cNvSpPr/>
          <p:nvPr/>
        </p:nvSpPr>
        <p:spPr>
          <a:xfrm>
            <a:off x="1031100" y="4951600"/>
            <a:ext cx="1204400" cy="270400"/>
          </a:xfrm>
          <a:prstGeom prst="rect">
            <a:avLst/>
          </a:prstGeom>
          <a:solidFill>
            <a:srgbClr val="EE740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3174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A7B17"/>
          </p15:clr>
        </p15:guide>
        <p15:guide id="2" pos="2880">
          <p15:clr>
            <a:srgbClr val="FA7B17"/>
          </p15:clr>
        </p15:guide>
        <p15:guide id="3" pos="1286">
          <p15:clr>
            <a:srgbClr val="FA7B17"/>
          </p15:clr>
        </p15:guide>
        <p15:guide id="4" pos="3681">
          <p15:clr>
            <a:srgbClr val="FA7B17"/>
          </p15:clr>
        </p15:guide>
        <p15:guide id="5" orient="horz" pos="488">
          <p15:clr>
            <a:srgbClr val="FA7B17"/>
          </p15:clr>
        </p15:guide>
        <p15:guide id="6" orient="horz" pos="2752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s slide licht">
  <p:cSld name="Basis slide lich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1031100" y="959233"/>
            <a:ext cx="10129600" cy="4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33"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33"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33"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33"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33"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33"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33"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33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1031200" y="3160200"/>
            <a:ext cx="10129600" cy="26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200"/>
            </a:lvl1pPr>
            <a:lvl2pPr marL="914400" lvl="1" indent="-28575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200"/>
            </a:lvl2pPr>
            <a:lvl3pPr marL="1371600" lvl="2" indent="-28575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200"/>
            </a:lvl3pPr>
            <a:lvl4pPr marL="1828800" lvl="3" indent="-28575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200"/>
            </a:lvl4pPr>
            <a:lvl5pPr marL="2286000" lvl="4" indent="-28575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200"/>
            </a:lvl5pPr>
            <a:lvl6pPr marL="2743200" lvl="5" indent="-28575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200"/>
            </a:lvl6pPr>
            <a:lvl7pPr marL="3200400" lvl="6" indent="-28575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200"/>
            </a:lvl7pPr>
            <a:lvl8pPr marL="3657600" lvl="7" indent="-28575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200"/>
            </a:lvl8pPr>
            <a:lvl9pPr marL="4114800" lvl="8" indent="-28575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ubTitle" idx="2"/>
          </p:nvPr>
        </p:nvSpPr>
        <p:spPr>
          <a:xfrm>
            <a:off x="1031100" y="2146133"/>
            <a:ext cx="1012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17"/>
          <p:cNvSpPr/>
          <p:nvPr/>
        </p:nvSpPr>
        <p:spPr>
          <a:xfrm>
            <a:off x="1031200" y="1534633"/>
            <a:ext cx="587600" cy="132000"/>
          </a:xfrm>
          <a:prstGeom prst="rect">
            <a:avLst/>
          </a:prstGeom>
          <a:solidFill>
            <a:srgbClr val="EE740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1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3"/>
          <a:stretch/>
        </p:blipFill>
        <p:spPr>
          <a:xfrm>
            <a:off x="6486333" y="5773933"/>
            <a:ext cx="5705667" cy="1084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9064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7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3"/>
          <a:stretch/>
        </p:blipFill>
        <p:spPr>
          <a:xfrm>
            <a:off x="6486333" y="5773935"/>
            <a:ext cx="5705667" cy="108406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77"/>
          <p:cNvSpPr/>
          <p:nvPr/>
        </p:nvSpPr>
        <p:spPr>
          <a:xfrm>
            <a:off x="1031200" y="1534633"/>
            <a:ext cx="587600" cy="132000"/>
          </a:xfrm>
          <a:prstGeom prst="rect">
            <a:avLst/>
          </a:prstGeom>
          <a:solidFill>
            <a:srgbClr val="EE740D"/>
          </a:solidFill>
          <a:ln>
            <a:noFill/>
          </a:ln>
        </p:spPr>
        <p:txBody>
          <a:bodyPr spcFirstLastPara="1" wrap="square" lIns="121833" tIns="121833" rIns="121833" bIns="1218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77"/>
          <p:cNvSpPr txBox="1">
            <a:spLocks noGrp="1"/>
          </p:cNvSpPr>
          <p:nvPr>
            <p:ph type="body" idx="1"/>
          </p:nvPr>
        </p:nvSpPr>
        <p:spPr>
          <a:xfrm>
            <a:off x="2486690" y="2436514"/>
            <a:ext cx="1689100" cy="736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None/>
              <a:defRPr sz="1600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219170" lvl="1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828754" lvl="2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2438339" lvl="3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047924" lvl="4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3657509" lvl="5" indent="-38945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4267093" lvl="6" indent="-38945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4876678" lvl="7" indent="-38945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5486263" lvl="8" indent="-38945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77"/>
          <p:cNvSpPr txBox="1">
            <a:spLocks noGrp="1"/>
          </p:cNvSpPr>
          <p:nvPr>
            <p:ph type="ctrTitle"/>
          </p:nvPr>
        </p:nvSpPr>
        <p:spPr>
          <a:xfrm>
            <a:off x="1032936" y="1032935"/>
            <a:ext cx="8447617" cy="764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932">
                <a:solidFill>
                  <a:srgbClr val="4A4A4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0"/>
            </a:lvl9pPr>
          </a:lstStyle>
          <a:p>
            <a:endParaRPr/>
          </a:p>
        </p:txBody>
      </p:sp>
      <p:sp>
        <p:nvSpPr>
          <p:cNvPr id="25" name="Google Shape;25;p77"/>
          <p:cNvSpPr txBox="1">
            <a:spLocks noGrp="1"/>
          </p:cNvSpPr>
          <p:nvPr>
            <p:ph type="body" idx="2"/>
          </p:nvPr>
        </p:nvSpPr>
        <p:spPr>
          <a:xfrm>
            <a:off x="2486690" y="4548747"/>
            <a:ext cx="1689100" cy="736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None/>
              <a:defRPr sz="1600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219170" lvl="1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828754" lvl="2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2438339" lvl="3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047924" lvl="4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3657509" lvl="5" indent="-38945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4267093" lvl="6" indent="-38945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4876678" lvl="7" indent="-38945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5486263" lvl="8" indent="-38945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77"/>
          <p:cNvSpPr txBox="1">
            <a:spLocks noGrp="1"/>
          </p:cNvSpPr>
          <p:nvPr>
            <p:ph type="body" idx="3"/>
          </p:nvPr>
        </p:nvSpPr>
        <p:spPr>
          <a:xfrm>
            <a:off x="5869121" y="2432534"/>
            <a:ext cx="1689100" cy="736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None/>
              <a:defRPr sz="1600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219170" lvl="1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828754" lvl="2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2438339" lvl="3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047924" lvl="4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3657509" lvl="5" indent="-38945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4267093" lvl="6" indent="-38945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4876678" lvl="7" indent="-38945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5486263" lvl="8" indent="-38945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77"/>
          <p:cNvSpPr txBox="1">
            <a:spLocks noGrp="1"/>
          </p:cNvSpPr>
          <p:nvPr>
            <p:ph type="body" idx="4"/>
          </p:nvPr>
        </p:nvSpPr>
        <p:spPr>
          <a:xfrm>
            <a:off x="5869121" y="4544768"/>
            <a:ext cx="1689100" cy="736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None/>
              <a:defRPr sz="1600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219170" lvl="1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828754" lvl="2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2438339" lvl="3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047924" lvl="4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3657509" lvl="5" indent="-38945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4267093" lvl="6" indent="-38945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4876678" lvl="7" indent="-38945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5486263" lvl="8" indent="-38945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77"/>
          <p:cNvSpPr txBox="1">
            <a:spLocks noGrp="1"/>
          </p:cNvSpPr>
          <p:nvPr>
            <p:ph type="body" idx="5"/>
          </p:nvPr>
        </p:nvSpPr>
        <p:spPr>
          <a:xfrm>
            <a:off x="9245206" y="2438951"/>
            <a:ext cx="1689100" cy="736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None/>
              <a:defRPr sz="1600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219170" lvl="1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828754" lvl="2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2438339" lvl="3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047924" lvl="4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3657509" lvl="5" indent="-38945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4267093" lvl="6" indent="-38945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4876678" lvl="7" indent="-38945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5486263" lvl="8" indent="-38945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77"/>
          <p:cNvSpPr txBox="1">
            <a:spLocks noGrp="1"/>
          </p:cNvSpPr>
          <p:nvPr>
            <p:ph type="body" idx="6"/>
          </p:nvPr>
        </p:nvSpPr>
        <p:spPr>
          <a:xfrm>
            <a:off x="9245206" y="4551186"/>
            <a:ext cx="1689100" cy="736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None/>
              <a:defRPr sz="1600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219170" lvl="1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828754" lvl="2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2438339" lvl="3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047924" lvl="4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3657509" lvl="5" indent="-38945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4267093" lvl="6" indent="-38945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4876678" lvl="7" indent="-38945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5486263" lvl="8" indent="-38945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77"/>
          <p:cNvSpPr>
            <a:spLocks noGrp="1"/>
          </p:cNvSpPr>
          <p:nvPr>
            <p:ph type="pic" idx="7"/>
          </p:nvPr>
        </p:nvSpPr>
        <p:spPr>
          <a:xfrm>
            <a:off x="1032933" y="2180863"/>
            <a:ext cx="1248139" cy="1248000"/>
          </a:xfrm>
          <a:prstGeom prst="rect">
            <a:avLst/>
          </a:prstGeom>
          <a:solidFill>
            <a:srgbClr val="EE740D"/>
          </a:solidFill>
          <a:ln>
            <a:noFill/>
          </a:ln>
        </p:spPr>
      </p:sp>
      <p:sp>
        <p:nvSpPr>
          <p:cNvPr id="31" name="Google Shape;31;p77"/>
          <p:cNvSpPr>
            <a:spLocks noGrp="1"/>
          </p:cNvSpPr>
          <p:nvPr>
            <p:ph type="pic" idx="8"/>
          </p:nvPr>
        </p:nvSpPr>
        <p:spPr>
          <a:xfrm>
            <a:off x="1032933" y="4293235"/>
            <a:ext cx="1248139" cy="1248000"/>
          </a:xfrm>
          <a:prstGeom prst="rect">
            <a:avLst/>
          </a:prstGeom>
          <a:solidFill>
            <a:srgbClr val="EE740D"/>
          </a:solidFill>
          <a:ln>
            <a:noFill/>
          </a:ln>
        </p:spPr>
      </p:sp>
      <p:sp>
        <p:nvSpPr>
          <p:cNvPr id="32" name="Google Shape;32;p77"/>
          <p:cNvSpPr>
            <a:spLocks noGrp="1"/>
          </p:cNvSpPr>
          <p:nvPr>
            <p:ph type="pic" idx="9"/>
          </p:nvPr>
        </p:nvSpPr>
        <p:spPr>
          <a:xfrm>
            <a:off x="4415367" y="2180168"/>
            <a:ext cx="1248139" cy="1248000"/>
          </a:xfrm>
          <a:prstGeom prst="rect">
            <a:avLst/>
          </a:prstGeom>
          <a:solidFill>
            <a:srgbClr val="EE740D"/>
          </a:solidFill>
          <a:ln>
            <a:noFill/>
          </a:ln>
        </p:spPr>
      </p:sp>
      <p:sp>
        <p:nvSpPr>
          <p:cNvPr id="33" name="Google Shape;33;p77"/>
          <p:cNvSpPr>
            <a:spLocks noGrp="1"/>
          </p:cNvSpPr>
          <p:nvPr>
            <p:ph type="pic" idx="13"/>
          </p:nvPr>
        </p:nvSpPr>
        <p:spPr>
          <a:xfrm>
            <a:off x="4415367" y="4292541"/>
            <a:ext cx="1248139" cy="1248000"/>
          </a:xfrm>
          <a:prstGeom prst="rect">
            <a:avLst/>
          </a:prstGeom>
          <a:solidFill>
            <a:srgbClr val="EE740D"/>
          </a:solidFill>
          <a:ln>
            <a:noFill/>
          </a:ln>
        </p:spPr>
      </p:sp>
      <p:sp>
        <p:nvSpPr>
          <p:cNvPr id="34" name="Google Shape;34;p77"/>
          <p:cNvSpPr>
            <a:spLocks noGrp="1"/>
          </p:cNvSpPr>
          <p:nvPr>
            <p:ph type="pic" idx="14"/>
          </p:nvPr>
        </p:nvSpPr>
        <p:spPr>
          <a:xfrm>
            <a:off x="7791451" y="2180168"/>
            <a:ext cx="1248139" cy="124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" name="Google Shape;35;p77"/>
          <p:cNvSpPr>
            <a:spLocks noGrp="1"/>
          </p:cNvSpPr>
          <p:nvPr>
            <p:ph type="pic" idx="15"/>
          </p:nvPr>
        </p:nvSpPr>
        <p:spPr>
          <a:xfrm>
            <a:off x="7791451" y="4292541"/>
            <a:ext cx="1248139" cy="124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" name="Google Shape;36;p77"/>
          <p:cNvSpPr/>
          <p:nvPr/>
        </p:nvSpPr>
        <p:spPr>
          <a:xfrm>
            <a:off x="7791451" y="2180168"/>
            <a:ext cx="1248000" cy="1248000"/>
          </a:xfrm>
          <a:prstGeom prst="ellipse">
            <a:avLst/>
          </a:prstGeom>
          <a:noFill/>
          <a:ln w="28575" cap="flat" cmpd="sng">
            <a:solidFill>
              <a:srgbClr val="EE74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33" tIns="121833" rIns="121833" bIns="1218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399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77"/>
          <p:cNvSpPr/>
          <p:nvPr/>
        </p:nvSpPr>
        <p:spPr>
          <a:xfrm>
            <a:off x="7791451" y="4293096"/>
            <a:ext cx="1248000" cy="1248000"/>
          </a:xfrm>
          <a:prstGeom prst="ellipse">
            <a:avLst/>
          </a:prstGeom>
          <a:noFill/>
          <a:ln w="28575" cap="flat" cmpd="sng">
            <a:solidFill>
              <a:srgbClr val="EE74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33" tIns="121833" rIns="121833" bIns="1218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399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4964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A7B17"/>
          </p15:clr>
        </p15:guide>
        <p15:guide id="2" pos="2880">
          <p15:clr>
            <a:srgbClr val="FA7B17"/>
          </p15:clr>
        </p15:guide>
        <p15:guide id="3" pos="1286">
          <p15:clr>
            <a:srgbClr val="FA7B17"/>
          </p15:clr>
        </p15:guide>
        <p15:guide id="4" pos="3681">
          <p15:clr>
            <a:srgbClr val="FA7B17"/>
          </p15:clr>
        </p15:guide>
        <p15:guide id="5" orient="horz" pos="488">
          <p15:clr>
            <a:srgbClr val="FA7B17"/>
          </p15:clr>
        </p15:guide>
        <p15:guide id="6" orient="horz" pos="2752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>
            <a:spLocks noGrp="1"/>
          </p:cNvSpPr>
          <p:nvPr>
            <p:ph type="pic" idx="2"/>
          </p:nvPr>
        </p:nvSpPr>
        <p:spPr>
          <a:xfrm>
            <a:off x="-1" y="-27381"/>
            <a:ext cx="12299397" cy="68853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A4A49"/>
              </a:buClr>
              <a:buSzPts val="1000"/>
              <a:buFont typeface="Montserrat Light"/>
              <a:buNone/>
              <a:defRPr sz="1333" b="0" i="0" u="none" strike="noStrike" cap="none">
                <a:solidFill>
                  <a:srgbClr val="4A4A4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R="0" lvl="1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A4A49"/>
              </a:buClr>
              <a:buSzPts val="1000"/>
              <a:buFont typeface="Montserrat Light"/>
              <a:buChar char="○"/>
              <a:defRPr sz="1333" b="0" i="0" u="none" strike="noStrike" cap="none">
                <a:solidFill>
                  <a:srgbClr val="4A4A4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R="0" lvl="2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A4A49"/>
              </a:buClr>
              <a:buSzPts val="1000"/>
              <a:buFont typeface="Montserrat Light"/>
              <a:buChar char="■"/>
              <a:defRPr sz="1333" b="0" i="0" u="none" strike="noStrike" cap="none">
                <a:solidFill>
                  <a:srgbClr val="4A4A4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R="0" lvl="3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A4A49"/>
              </a:buClr>
              <a:buSzPts val="1000"/>
              <a:buFont typeface="Montserrat Light"/>
              <a:buChar char="●"/>
              <a:defRPr sz="1333" b="0" i="0" u="none" strike="noStrike" cap="none">
                <a:solidFill>
                  <a:srgbClr val="4A4A4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R="0" lvl="4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A4A49"/>
              </a:buClr>
              <a:buSzPts val="1000"/>
              <a:buFont typeface="Montserrat Light"/>
              <a:buChar char="○"/>
              <a:defRPr sz="1333" b="0" i="0" u="none" strike="noStrike" cap="none">
                <a:solidFill>
                  <a:srgbClr val="4A4A4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R="0" lvl="5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A4A49"/>
              </a:buClr>
              <a:buSzPts val="1000"/>
              <a:buFont typeface="Montserrat Light"/>
              <a:buChar char="■"/>
              <a:defRPr sz="1333" b="0" i="0" u="none" strike="noStrike" cap="none">
                <a:solidFill>
                  <a:srgbClr val="4A4A4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R="0" lvl="6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A4A49"/>
              </a:buClr>
              <a:buSzPts val="1000"/>
              <a:buFont typeface="Montserrat Light"/>
              <a:buChar char="●"/>
              <a:defRPr sz="1333" b="0" i="0" u="none" strike="noStrike" cap="none">
                <a:solidFill>
                  <a:srgbClr val="4A4A4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R="0" lvl="7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A4A49"/>
              </a:buClr>
              <a:buSzPts val="1000"/>
              <a:buFont typeface="Montserrat Light"/>
              <a:buChar char="○"/>
              <a:defRPr sz="1333" b="0" i="0" u="none" strike="noStrike" cap="none">
                <a:solidFill>
                  <a:srgbClr val="4A4A4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R="0" lvl="8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A4A49"/>
              </a:buClr>
              <a:buSzPts val="1000"/>
              <a:buFont typeface="Montserrat Light"/>
              <a:buChar char="■"/>
              <a:defRPr sz="1333" b="0" i="0" u="none" strike="noStrike" cap="none">
                <a:solidFill>
                  <a:srgbClr val="4A4A4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44" name="Google Shape;44;p22"/>
          <p:cNvSpPr/>
          <p:nvPr/>
        </p:nvSpPr>
        <p:spPr>
          <a:xfrm>
            <a:off x="815414" y="1412777"/>
            <a:ext cx="1344149" cy="480053"/>
          </a:xfrm>
          <a:prstGeom prst="rect">
            <a:avLst/>
          </a:prstGeom>
          <a:solidFill>
            <a:srgbClr val="EE740D"/>
          </a:solidFill>
          <a:ln>
            <a:noFill/>
          </a:ln>
        </p:spPr>
        <p:txBody>
          <a:bodyPr spcFirstLastPara="1" wrap="square" lIns="121862" tIns="121862" rIns="121862" bIns="121862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399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2"/>
          <p:cNvSpPr txBox="1">
            <a:spLocks noGrp="1"/>
          </p:cNvSpPr>
          <p:nvPr>
            <p:ph type="ctrTitle"/>
          </p:nvPr>
        </p:nvSpPr>
        <p:spPr>
          <a:xfrm>
            <a:off x="1032933" y="1032934"/>
            <a:ext cx="5063067" cy="764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932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9pPr>
          </a:lstStyle>
          <a:p>
            <a:endParaRPr/>
          </a:p>
        </p:txBody>
      </p:sp>
      <p:pic>
        <p:nvPicPr>
          <p:cNvPr id="46" name="Google Shape;46;p2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3"/>
          <a:stretch/>
        </p:blipFill>
        <p:spPr>
          <a:xfrm>
            <a:off x="6486333" y="5773934"/>
            <a:ext cx="5705667" cy="1084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5082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A7B17"/>
          </p15:clr>
        </p15:guide>
        <p15:guide id="2" pos="2880">
          <p15:clr>
            <a:srgbClr val="FA7B17"/>
          </p15:clr>
        </p15:guide>
        <p15:guide id="3" pos="1286">
          <p15:clr>
            <a:srgbClr val="FA7B17"/>
          </p15:clr>
        </p15:guide>
        <p15:guide id="4" pos="3681">
          <p15:clr>
            <a:srgbClr val="FA7B17"/>
          </p15:clr>
        </p15:guide>
        <p15:guide id="5" orient="horz" pos="1076">
          <p15:clr>
            <a:srgbClr val="FA7B17"/>
          </p15:clr>
        </p15:guide>
        <p15:guide id="6" orient="horz" pos="2752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0"/>
          <p:cNvSpPr txBox="1">
            <a:spLocks noGrp="1"/>
          </p:cNvSpPr>
          <p:nvPr>
            <p:ph type="ctrTitle"/>
          </p:nvPr>
        </p:nvSpPr>
        <p:spPr>
          <a:xfrm>
            <a:off x="1032936" y="1032935"/>
            <a:ext cx="8447617" cy="764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932">
                <a:solidFill>
                  <a:srgbClr val="4A4A4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0"/>
            </a:lvl9pPr>
          </a:lstStyle>
          <a:p>
            <a:endParaRPr/>
          </a:p>
        </p:txBody>
      </p:sp>
      <p:pic>
        <p:nvPicPr>
          <p:cNvPr id="51" name="Google Shape;51;p80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3"/>
          <a:stretch/>
        </p:blipFill>
        <p:spPr>
          <a:xfrm>
            <a:off x="6486333" y="5773935"/>
            <a:ext cx="5705667" cy="1084067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0"/>
          <p:cNvSpPr/>
          <p:nvPr/>
        </p:nvSpPr>
        <p:spPr>
          <a:xfrm>
            <a:off x="1031200" y="1534633"/>
            <a:ext cx="587600" cy="132000"/>
          </a:xfrm>
          <a:prstGeom prst="rect">
            <a:avLst/>
          </a:prstGeom>
          <a:solidFill>
            <a:srgbClr val="EE740D"/>
          </a:solidFill>
          <a:ln>
            <a:noFill/>
          </a:ln>
        </p:spPr>
        <p:txBody>
          <a:bodyPr spcFirstLastPara="1" wrap="square" lIns="121833" tIns="121833" rIns="121833" bIns="1218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80"/>
          <p:cNvSpPr>
            <a:spLocks noGrp="1"/>
          </p:cNvSpPr>
          <p:nvPr>
            <p:ph type="pic" idx="2"/>
          </p:nvPr>
        </p:nvSpPr>
        <p:spPr>
          <a:xfrm>
            <a:off x="1032931" y="2181557"/>
            <a:ext cx="2102400" cy="239920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4" name="Google Shape;54;p80"/>
          <p:cNvSpPr txBox="1">
            <a:spLocks noGrp="1"/>
          </p:cNvSpPr>
          <p:nvPr>
            <p:ph type="body" idx="1"/>
          </p:nvPr>
        </p:nvSpPr>
        <p:spPr>
          <a:xfrm>
            <a:off x="1032937" y="4868464"/>
            <a:ext cx="2272919" cy="384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None/>
              <a:defRPr sz="1867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219170" lvl="1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828754" lvl="2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2438339" lvl="3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047924" lvl="4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3657509" lvl="5" indent="-38945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4267093" lvl="6" indent="-38945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4876678" lvl="7" indent="-38945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5486263" lvl="8" indent="-38945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80"/>
          <p:cNvSpPr txBox="1">
            <a:spLocks noGrp="1"/>
          </p:cNvSpPr>
          <p:nvPr>
            <p:ph type="body" idx="3"/>
          </p:nvPr>
        </p:nvSpPr>
        <p:spPr>
          <a:xfrm>
            <a:off x="1032937" y="5253203"/>
            <a:ext cx="2272919" cy="384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None/>
              <a:defRPr sz="1333" b="0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219170" lvl="1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828754" lvl="2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2438339" lvl="3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047924" lvl="4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3657509" lvl="5" indent="-38945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4267093" lvl="6" indent="-38945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4876678" lvl="7" indent="-38945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5486263" lvl="8" indent="-38945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80"/>
          <p:cNvSpPr>
            <a:spLocks noGrp="1"/>
          </p:cNvSpPr>
          <p:nvPr>
            <p:ph type="pic" idx="4"/>
          </p:nvPr>
        </p:nvSpPr>
        <p:spPr>
          <a:xfrm>
            <a:off x="3711291" y="2181557"/>
            <a:ext cx="2101652" cy="239920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7" name="Google Shape;57;p80"/>
          <p:cNvSpPr txBox="1">
            <a:spLocks noGrp="1"/>
          </p:cNvSpPr>
          <p:nvPr>
            <p:ph type="body" idx="5"/>
          </p:nvPr>
        </p:nvSpPr>
        <p:spPr>
          <a:xfrm>
            <a:off x="3711291" y="4868464"/>
            <a:ext cx="2272919" cy="384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None/>
              <a:defRPr sz="1867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219170" lvl="1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828754" lvl="2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2438339" lvl="3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047924" lvl="4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3657509" lvl="5" indent="-38945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4267093" lvl="6" indent="-38945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4876678" lvl="7" indent="-38945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5486263" lvl="8" indent="-38945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80"/>
          <p:cNvSpPr txBox="1">
            <a:spLocks noGrp="1"/>
          </p:cNvSpPr>
          <p:nvPr>
            <p:ph type="body" idx="6"/>
          </p:nvPr>
        </p:nvSpPr>
        <p:spPr>
          <a:xfrm>
            <a:off x="3711291" y="5253203"/>
            <a:ext cx="2272919" cy="384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None/>
              <a:defRPr sz="1333" b="0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219170" lvl="1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828754" lvl="2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2438339" lvl="3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047924" lvl="4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3657509" lvl="5" indent="-38945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4267093" lvl="6" indent="-38945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4876678" lvl="7" indent="-38945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5486263" lvl="8" indent="-38945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80"/>
          <p:cNvSpPr>
            <a:spLocks noGrp="1"/>
          </p:cNvSpPr>
          <p:nvPr>
            <p:ph type="pic" idx="7"/>
          </p:nvPr>
        </p:nvSpPr>
        <p:spPr>
          <a:xfrm>
            <a:off x="6389647" y="2181557"/>
            <a:ext cx="2101652" cy="239920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0" name="Google Shape;60;p80"/>
          <p:cNvSpPr txBox="1">
            <a:spLocks noGrp="1"/>
          </p:cNvSpPr>
          <p:nvPr>
            <p:ph type="body" idx="8"/>
          </p:nvPr>
        </p:nvSpPr>
        <p:spPr>
          <a:xfrm>
            <a:off x="6389647" y="4868464"/>
            <a:ext cx="2272919" cy="384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None/>
              <a:defRPr sz="1867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219170" lvl="1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828754" lvl="2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2438339" lvl="3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047924" lvl="4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3657509" lvl="5" indent="-38945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4267093" lvl="6" indent="-38945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4876678" lvl="7" indent="-38945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5486263" lvl="8" indent="-38945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80"/>
          <p:cNvSpPr txBox="1">
            <a:spLocks noGrp="1"/>
          </p:cNvSpPr>
          <p:nvPr>
            <p:ph type="body" idx="9"/>
          </p:nvPr>
        </p:nvSpPr>
        <p:spPr>
          <a:xfrm>
            <a:off x="6389647" y="5253203"/>
            <a:ext cx="2272919" cy="384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None/>
              <a:defRPr sz="1333" b="0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219170" lvl="1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828754" lvl="2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2438339" lvl="3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047924" lvl="4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3657509" lvl="5" indent="-38945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4267093" lvl="6" indent="-38945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4876678" lvl="7" indent="-38945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5486263" lvl="8" indent="-38945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80"/>
          <p:cNvSpPr>
            <a:spLocks noGrp="1"/>
          </p:cNvSpPr>
          <p:nvPr>
            <p:ph type="pic" idx="13"/>
          </p:nvPr>
        </p:nvSpPr>
        <p:spPr>
          <a:xfrm>
            <a:off x="9068002" y="2181557"/>
            <a:ext cx="2101652" cy="239920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3" name="Google Shape;63;p80"/>
          <p:cNvSpPr txBox="1">
            <a:spLocks noGrp="1"/>
          </p:cNvSpPr>
          <p:nvPr>
            <p:ph type="body" idx="14"/>
          </p:nvPr>
        </p:nvSpPr>
        <p:spPr>
          <a:xfrm>
            <a:off x="9068002" y="4868464"/>
            <a:ext cx="2272919" cy="384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None/>
              <a:defRPr sz="1867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219170" lvl="1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828754" lvl="2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2438339" lvl="3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047924" lvl="4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3657509" lvl="5" indent="-38945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4267093" lvl="6" indent="-38945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4876678" lvl="7" indent="-38945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5486263" lvl="8" indent="-38945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80"/>
          <p:cNvSpPr txBox="1">
            <a:spLocks noGrp="1"/>
          </p:cNvSpPr>
          <p:nvPr>
            <p:ph type="body" idx="15"/>
          </p:nvPr>
        </p:nvSpPr>
        <p:spPr>
          <a:xfrm>
            <a:off x="9068002" y="5253203"/>
            <a:ext cx="2272919" cy="384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None/>
              <a:defRPr sz="1333" b="0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219170" lvl="1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828754" lvl="2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2438339" lvl="3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047924" lvl="4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 b="1" i="0">
                <a:solidFill>
                  <a:srgbClr val="4A4A4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3657509" lvl="5" indent="-38945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4267093" lvl="6" indent="-38945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4876678" lvl="7" indent="-38945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5486263" lvl="8" indent="-38945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0819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A7B17"/>
          </p15:clr>
        </p15:guide>
        <p15:guide id="2" pos="2880">
          <p15:clr>
            <a:srgbClr val="FA7B17"/>
          </p15:clr>
        </p15:guide>
        <p15:guide id="3" pos="1286">
          <p15:clr>
            <a:srgbClr val="FA7B17"/>
          </p15:clr>
        </p15:guide>
        <p15:guide id="4" pos="3681">
          <p15:clr>
            <a:srgbClr val="FA7B17"/>
          </p15:clr>
        </p15:guide>
        <p15:guide id="5" orient="horz" pos="488">
          <p15:clr>
            <a:srgbClr val="FA7B17"/>
          </p15:clr>
        </p15:guide>
        <p15:guide id="6" orient="horz" pos="2752">
          <p15:clr>
            <a:srgbClr val="FA7B17"/>
          </p15:clr>
        </p15:guide>
        <p15:guide id="7" orient="horz" pos="103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3C90F-5106-C645-B525-49B2EC5A9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91E46-F527-2B45-B9D5-77B5F3D5D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9FFE1-E44B-F444-AB21-0DC365BF2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9F509-ACA4-9B4E-B94C-450D794EBF4A}" type="datetimeFigureOut">
              <a:rPr lang="en-NL" smtClean="0"/>
              <a:t>11/05/2021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4AED1-4CBB-A04E-AE6A-403A75677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F0245-D970-AD41-B455-DADDEE8FB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410E-1EC1-2E4D-A4A1-88DB17031EE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8490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7FDAE-B575-0F45-B352-83BC03C41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6274F-D798-8741-B4CA-F9C54CA47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7B3AA-994F-AF4C-8D9F-715C353FC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9F509-ACA4-9B4E-B94C-450D794EBF4A}" type="datetimeFigureOut">
              <a:rPr lang="en-NL" smtClean="0"/>
              <a:t>11/05/2021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CBE0F-1C1F-CD48-9189-7A907F0DE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E2B72-A473-4744-8FD9-847AC2A1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410E-1EC1-2E4D-A4A1-88DB17031EE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21538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C1A0E-59EA-8F41-A310-0169D7336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EB515-375D-9240-BA5C-66239B5EB6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E1B4BF-468E-1B45-8E53-852B6042F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004A19-A12C-F24D-9977-C1690A04B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9F509-ACA4-9B4E-B94C-450D794EBF4A}" type="datetimeFigureOut">
              <a:rPr lang="en-NL" smtClean="0"/>
              <a:t>11/05/2021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A3AC82-9FA9-E94D-8076-D88B59CBE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46F53E-5196-0D41-B90C-22992C32A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410E-1EC1-2E4D-A4A1-88DB17031EE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88722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F262D-1550-8142-B1AA-64D14D869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5DC7E-3BEA-3145-9922-61C754F65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C033C-057B-1844-9FBD-0AF56ED1E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DFEC0E-6F80-E349-B147-65988B2D9E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EF8CF1-FEB9-3747-9D62-2F4998DF1B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C27B95-7258-4943-8153-F8E9AE9D5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9F509-ACA4-9B4E-B94C-450D794EBF4A}" type="datetimeFigureOut">
              <a:rPr lang="en-NL" smtClean="0"/>
              <a:t>11/05/2021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3B2451-DF39-4249-AE43-CBFBEC6ED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17155A-2427-4C4D-BA88-3B7D2F6D5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410E-1EC1-2E4D-A4A1-88DB17031EE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5475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DDEE4-4B3E-0346-A8AA-C5FC4ACB1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99888B-3583-7441-8C23-BE53BC4D6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9F509-ACA4-9B4E-B94C-450D794EBF4A}" type="datetimeFigureOut">
              <a:rPr lang="en-NL" smtClean="0"/>
              <a:t>11/05/2021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551298-1086-9D44-9C26-BA53A2E7B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CE3565-E21F-1E42-9A24-18B2AC37D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410E-1EC1-2E4D-A4A1-88DB17031EE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76628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372AC0-D557-A345-B9D9-EC6DFC3B2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9F509-ACA4-9B4E-B94C-450D794EBF4A}" type="datetimeFigureOut">
              <a:rPr lang="en-NL" smtClean="0"/>
              <a:t>11/05/2021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D8D7BB-F025-E149-8A1B-0466D0089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61E797-F67F-8541-9E10-A364FDB14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410E-1EC1-2E4D-A4A1-88DB17031EE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4271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311FA-EAB7-E441-B896-234A52E28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756CB-00C0-3E44-978B-53DDCB5E8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9CFB21-8C62-2341-BCE6-9FEA3004E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C9EC8A-0686-3C40-986D-083876C57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9F509-ACA4-9B4E-B94C-450D794EBF4A}" type="datetimeFigureOut">
              <a:rPr lang="en-NL" smtClean="0"/>
              <a:t>11/05/2021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0025E0-78F8-864F-BA46-E6522B458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8DB61-5736-3A4B-80DB-B5230855B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410E-1EC1-2E4D-A4A1-88DB17031EE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9745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50788-D6BD-AE42-A088-A88F5CF09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3C16E3-9A6F-394B-B5B2-79D45D44D8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2F10C-43CD-5349-88AE-00810847BD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BFA4E1-38F6-D040-B098-4C981D0C2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9F509-ACA4-9B4E-B94C-450D794EBF4A}" type="datetimeFigureOut">
              <a:rPr lang="en-NL" smtClean="0"/>
              <a:t>11/05/2021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36FACD-A633-844C-9030-81003AED9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76DBF-3935-B74E-9A08-5C408D512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410E-1EC1-2E4D-A4A1-88DB17031EE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68397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204C43-9EEE-4141-9A7F-CD7AF9A50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10433-4F7E-2B4D-A0BA-A9262CE0D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0A660-ABF7-2844-8A43-C2C446E87E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9F509-ACA4-9B4E-B94C-450D794EBF4A}" type="datetimeFigureOut">
              <a:rPr lang="en-NL" smtClean="0"/>
              <a:t>11/05/2021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A5DB6-A029-5048-9EA0-8C2ED7CE97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B302D-F9DA-D54F-B211-69E008AEE9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6410E-1EC1-2E4D-A4A1-88DB17031EE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1685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63.pn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1"/>
          <p:cNvSpPr txBox="1">
            <a:spLocks noGrp="1"/>
          </p:cNvSpPr>
          <p:nvPr>
            <p:ph type="ctrTitle"/>
          </p:nvPr>
        </p:nvSpPr>
        <p:spPr>
          <a:xfrm>
            <a:off x="743681" y="537134"/>
            <a:ext cx="10172511" cy="2779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br>
              <a:rPr lang="en-US" sz="5333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5867" dirty="0">
                <a:latin typeface="Montserrat"/>
                <a:ea typeface="Montserrat"/>
                <a:cs typeface="Montserrat"/>
                <a:sym typeface="Montserrat"/>
              </a:rPr>
              <a:t>Using European partnerships to accelerate Marine Energy</a:t>
            </a:r>
            <a:endParaRPr sz="9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1"/>
          <p:cNvSpPr txBox="1">
            <a:spLocks noGrp="1"/>
          </p:cNvSpPr>
          <p:nvPr>
            <p:ph type="subTitle" idx="1"/>
          </p:nvPr>
        </p:nvSpPr>
        <p:spPr>
          <a:xfrm>
            <a:off x="1000159" y="5380670"/>
            <a:ext cx="10172511" cy="1108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067"/>
              </a:spcAft>
            </a:pPr>
            <a:r>
              <a:rPr lang="en-US" sz="2667" dirty="0">
                <a:latin typeface="Montserrat"/>
                <a:ea typeface="Montserrat"/>
                <a:cs typeface="Montserrat"/>
                <a:sym typeface="Montserrat"/>
              </a:rPr>
              <a:t>November 5</a:t>
            </a:r>
            <a:r>
              <a:rPr lang="en-US" sz="2667" baseline="30000" dirty="0"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lang="en-US" sz="2667" dirty="0">
                <a:latin typeface="Montserrat"/>
                <a:ea typeface="Montserrat"/>
                <a:cs typeface="Montserrat"/>
                <a:sym typeface="Montserrat"/>
              </a:rPr>
              <a:t> 2021– Koen Donkers</a:t>
            </a:r>
            <a:endParaRPr sz="2667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1"/>
          <p:cNvSpPr txBox="1">
            <a:spLocks noGrp="1"/>
          </p:cNvSpPr>
          <p:nvPr>
            <p:ph type="title"/>
          </p:nvPr>
        </p:nvSpPr>
        <p:spPr>
          <a:xfrm>
            <a:off x="1033562" y="960762"/>
            <a:ext cx="10126475" cy="479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GB" dirty="0">
                <a:solidFill>
                  <a:srgbClr val="50504F"/>
                </a:solidFill>
                <a:latin typeface="Montserrat" pitchFamily="2" charset="77"/>
              </a:rPr>
              <a:t>Important to a variety of markets</a:t>
            </a:r>
            <a:endParaRPr dirty="0">
              <a:solidFill>
                <a:srgbClr val="50504F"/>
              </a:solidFill>
              <a:latin typeface="Montserrat" pitchFamily="2" charset="77"/>
            </a:endParaRPr>
          </a:p>
        </p:txBody>
      </p:sp>
      <p:grpSp>
        <p:nvGrpSpPr>
          <p:cNvPr id="470" name="Google Shape;470;p11"/>
          <p:cNvGrpSpPr/>
          <p:nvPr/>
        </p:nvGrpSpPr>
        <p:grpSpPr>
          <a:xfrm>
            <a:off x="1004381" y="2182037"/>
            <a:ext cx="10684641" cy="4045738"/>
            <a:chOff x="885952" y="1765222"/>
            <a:chExt cx="8015954" cy="3035240"/>
          </a:xfrm>
        </p:grpSpPr>
        <p:grpSp>
          <p:nvGrpSpPr>
            <p:cNvPr id="471" name="Google Shape;471;p11"/>
            <p:cNvGrpSpPr/>
            <p:nvPr/>
          </p:nvGrpSpPr>
          <p:grpSpPr>
            <a:xfrm>
              <a:off x="885952" y="1765222"/>
              <a:ext cx="5999262" cy="3035240"/>
              <a:chOff x="256716" y="54050"/>
              <a:chExt cx="5999262" cy="3035240"/>
            </a:xfrm>
          </p:grpSpPr>
          <p:sp>
            <p:nvSpPr>
              <p:cNvPr id="472" name="Google Shape;472;p11"/>
              <p:cNvSpPr/>
              <p:nvPr/>
            </p:nvSpPr>
            <p:spPr>
              <a:xfrm>
                <a:off x="270306" y="54050"/>
                <a:ext cx="1753916" cy="1296137"/>
              </a:xfrm>
              <a:prstGeom prst="rect">
                <a:avLst/>
              </a:prstGeom>
              <a:blipFill rotWithShape="1">
                <a:blip r:embed="rId3" cstate="print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121862" tIns="121862" rIns="121862" bIns="121862" anchor="ctr" anchorCtr="0">
                <a:noAutofit/>
              </a:bodyPr>
              <a:lstStyle/>
              <a:p>
                <a:pPr>
                  <a:buSzPts val="1400"/>
                </a:pPr>
                <a:endParaRPr sz="1866"/>
              </a:p>
            </p:txBody>
          </p:sp>
          <p:sp>
            <p:nvSpPr>
              <p:cNvPr id="473" name="Google Shape;473;p11"/>
              <p:cNvSpPr/>
              <p:nvPr/>
            </p:nvSpPr>
            <p:spPr>
              <a:xfrm>
                <a:off x="611231" y="1115174"/>
                <a:ext cx="1511353" cy="363203"/>
              </a:xfrm>
              <a:prstGeom prst="rect">
                <a:avLst/>
              </a:prstGeom>
              <a:solidFill>
                <a:srgbClr val="ED730B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862" tIns="121862" rIns="121862" bIns="121862" anchor="ctr" anchorCtr="0">
                <a:noAutofit/>
              </a:bodyPr>
              <a:lstStyle/>
              <a:p>
                <a:pPr>
                  <a:buSzPts val="1400"/>
                </a:pPr>
                <a:endParaRPr sz="1866"/>
              </a:p>
            </p:txBody>
          </p:sp>
          <p:sp>
            <p:nvSpPr>
              <p:cNvPr id="474" name="Google Shape;474;p11"/>
              <p:cNvSpPr txBox="1"/>
              <p:nvPr/>
            </p:nvSpPr>
            <p:spPr>
              <a:xfrm>
                <a:off x="624821" y="1115174"/>
                <a:ext cx="1511353" cy="3632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2826" tIns="22826" rIns="22826" bIns="22826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buSzPts val="900"/>
                </a:pPr>
                <a:r>
                  <a:rPr lang="en-GB" sz="1200" dirty="0">
                    <a:solidFill>
                      <a:srgbClr val="FFFFF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ENERGISE INFRASTRUCTURES</a:t>
                </a:r>
                <a:endParaRPr sz="1866" dirty="0"/>
              </a:p>
            </p:txBody>
          </p:sp>
          <p:sp>
            <p:nvSpPr>
              <p:cNvPr id="475" name="Google Shape;475;p11"/>
              <p:cNvSpPr/>
              <p:nvPr/>
            </p:nvSpPr>
            <p:spPr>
              <a:xfrm>
                <a:off x="2303977" y="54050"/>
                <a:ext cx="1753916" cy="1296137"/>
              </a:xfrm>
              <a:prstGeom prst="rect">
                <a:avLst/>
              </a:prstGeom>
              <a:blipFill rotWithShape="1">
                <a:blip r:embed="rId4" cstate="print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121862" tIns="121862" rIns="121862" bIns="121862" anchor="ctr" anchorCtr="0">
                <a:noAutofit/>
              </a:bodyPr>
              <a:lstStyle/>
              <a:p>
                <a:pPr>
                  <a:buSzPts val="1400"/>
                </a:pPr>
                <a:endParaRPr sz="1866"/>
              </a:p>
            </p:txBody>
          </p:sp>
          <p:sp>
            <p:nvSpPr>
              <p:cNvPr id="476" name="Google Shape;476;p11"/>
              <p:cNvSpPr/>
              <p:nvPr/>
            </p:nvSpPr>
            <p:spPr>
              <a:xfrm>
                <a:off x="2658492" y="1115174"/>
                <a:ext cx="1511353" cy="363203"/>
              </a:xfrm>
              <a:prstGeom prst="rect">
                <a:avLst/>
              </a:prstGeom>
              <a:solidFill>
                <a:srgbClr val="ED730B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862" tIns="121862" rIns="121862" bIns="121862" anchor="ctr" anchorCtr="0">
                <a:noAutofit/>
              </a:bodyPr>
              <a:lstStyle/>
              <a:p>
                <a:pPr>
                  <a:buSzPts val="1400"/>
                </a:pPr>
                <a:endParaRPr sz="1866"/>
              </a:p>
            </p:txBody>
          </p:sp>
          <p:sp>
            <p:nvSpPr>
              <p:cNvPr id="477" name="Google Shape;477;p11"/>
              <p:cNvSpPr txBox="1"/>
              <p:nvPr/>
            </p:nvSpPr>
            <p:spPr>
              <a:xfrm>
                <a:off x="2658492" y="1115174"/>
                <a:ext cx="1511353" cy="3632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2826" tIns="22826" rIns="22826" bIns="22826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buSzPts val="900"/>
                </a:pPr>
                <a:r>
                  <a:rPr lang="en-GB" sz="1200">
                    <a:solidFill>
                      <a:srgbClr val="FFFFF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SUSTAIN OPERATIONS - PORTS</a:t>
                </a:r>
                <a:endParaRPr sz="1866"/>
              </a:p>
            </p:txBody>
          </p:sp>
          <p:sp>
            <p:nvSpPr>
              <p:cNvPr id="478" name="Google Shape;478;p11"/>
              <p:cNvSpPr/>
              <p:nvPr/>
            </p:nvSpPr>
            <p:spPr>
              <a:xfrm>
                <a:off x="4351238" y="54050"/>
                <a:ext cx="1753916" cy="1296137"/>
              </a:xfrm>
              <a:prstGeom prst="rect">
                <a:avLst/>
              </a:prstGeom>
              <a:blipFill rotWithShape="1">
                <a:blip r:embed="rId5" cstate="print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121862" tIns="121862" rIns="121862" bIns="121862" anchor="ctr" anchorCtr="0">
                <a:noAutofit/>
              </a:bodyPr>
              <a:lstStyle/>
              <a:p>
                <a:pPr>
                  <a:buSzPts val="1400"/>
                </a:pPr>
                <a:endParaRPr sz="1866"/>
              </a:p>
            </p:txBody>
          </p:sp>
          <p:sp>
            <p:nvSpPr>
              <p:cNvPr id="479" name="Google Shape;479;p11"/>
              <p:cNvSpPr/>
              <p:nvPr/>
            </p:nvSpPr>
            <p:spPr>
              <a:xfrm>
                <a:off x="4705753" y="1115174"/>
                <a:ext cx="1511353" cy="363203"/>
              </a:xfrm>
              <a:prstGeom prst="rect">
                <a:avLst/>
              </a:prstGeom>
              <a:solidFill>
                <a:srgbClr val="ED730B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862" tIns="121862" rIns="121862" bIns="121862" anchor="ctr" anchorCtr="0">
                <a:noAutofit/>
              </a:bodyPr>
              <a:lstStyle/>
              <a:p>
                <a:pPr>
                  <a:buSzPts val="1400"/>
                </a:pPr>
                <a:endParaRPr sz="1866"/>
              </a:p>
            </p:txBody>
          </p:sp>
          <p:sp>
            <p:nvSpPr>
              <p:cNvPr id="480" name="Google Shape;480;p11"/>
              <p:cNvSpPr txBox="1"/>
              <p:nvPr/>
            </p:nvSpPr>
            <p:spPr>
              <a:xfrm>
                <a:off x="4744625" y="1115174"/>
                <a:ext cx="1511353" cy="3632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2826" tIns="22826" rIns="22826" bIns="22826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buSzPts val="900"/>
                </a:pPr>
                <a:r>
                  <a:rPr lang="en-GB" sz="1200">
                    <a:solidFill>
                      <a:srgbClr val="FFFFF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OFF-GRID SOLUTIONS</a:t>
                </a:r>
                <a:endParaRPr sz="1866"/>
              </a:p>
            </p:txBody>
          </p:sp>
          <p:sp>
            <p:nvSpPr>
              <p:cNvPr id="481" name="Google Shape;481;p11"/>
              <p:cNvSpPr/>
              <p:nvPr/>
            </p:nvSpPr>
            <p:spPr>
              <a:xfrm>
                <a:off x="256716" y="1664964"/>
                <a:ext cx="1753916" cy="1296137"/>
              </a:xfrm>
              <a:prstGeom prst="rect">
                <a:avLst/>
              </a:prstGeom>
              <a:blipFill rotWithShape="1">
                <a:blip r:embed="rId6" cstate="print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121862" tIns="121862" rIns="121862" bIns="121862" anchor="ctr" anchorCtr="0">
                <a:noAutofit/>
              </a:bodyPr>
              <a:lstStyle/>
              <a:p>
                <a:pPr>
                  <a:buSzPts val="1400"/>
                </a:pPr>
                <a:endParaRPr sz="1866"/>
              </a:p>
            </p:txBody>
          </p:sp>
          <p:sp>
            <p:nvSpPr>
              <p:cNvPr id="482" name="Google Shape;482;p11"/>
              <p:cNvSpPr/>
              <p:nvPr/>
            </p:nvSpPr>
            <p:spPr>
              <a:xfrm>
                <a:off x="611231" y="2726087"/>
                <a:ext cx="1511353" cy="363203"/>
              </a:xfrm>
              <a:prstGeom prst="rect">
                <a:avLst/>
              </a:prstGeom>
              <a:solidFill>
                <a:srgbClr val="ED730B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862" tIns="121862" rIns="121862" bIns="121862" anchor="ctr" anchorCtr="0">
                <a:noAutofit/>
              </a:bodyPr>
              <a:lstStyle/>
              <a:p>
                <a:pPr>
                  <a:buSzPts val="1400"/>
                </a:pPr>
                <a:endParaRPr sz="1866"/>
              </a:p>
            </p:txBody>
          </p:sp>
          <p:sp>
            <p:nvSpPr>
              <p:cNvPr id="483" name="Google Shape;483;p11"/>
              <p:cNvSpPr txBox="1"/>
              <p:nvPr/>
            </p:nvSpPr>
            <p:spPr>
              <a:xfrm>
                <a:off x="611231" y="2726087"/>
                <a:ext cx="1511353" cy="3632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2826" tIns="22826" rIns="22826" bIns="22826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buSzPts val="900"/>
                </a:pPr>
                <a:r>
                  <a:rPr lang="en-GB" sz="1200">
                    <a:solidFill>
                      <a:srgbClr val="FFFFF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MARINE ENERGY FARMS</a:t>
                </a:r>
                <a:endParaRPr sz="1866"/>
              </a:p>
            </p:txBody>
          </p:sp>
          <p:sp>
            <p:nvSpPr>
              <p:cNvPr id="484" name="Google Shape;484;p11"/>
              <p:cNvSpPr/>
              <p:nvPr/>
            </p:nvSpPr>
            <p:spPr>
              <a:xfrm>
                <a:off x="2303977" y="1664964"/>
                <a:ext cx="1753916" cy="1296137"/>
              </a:xfrm>
              <a:prstGeom prst="rect">
                <a:avLst/>
              </a:prstGeom>
              <a:blipFill rotWithShape="1">
                <a:blip r:embed="rId7" cstate="print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121862" tIns="121862" rIns="121862" bIns="121862" anchor="ctr" anchorCtr="0">
                <a:noAutofit/>
              </a:bodyPr>
              <a:lstStyle/>
              <a:p>
                <a:pPr>
                  <a:buSzPts val="1400"/>
                </a:pPr>
                <a:endParaRPr sz="1866"/>
              </a:p>
            </p:txBody>
          </p:sp>
          <p:sp>
            <p:nvSpPr>
              <p:cNvPr id="485" name="Google Shape;485;p11"/>
              <p:cNvSpPr/>
              <p:nvPr/>
            </p:nvSpPr>
            <p:spPr>
              <a:xfrm>
                <a:off x="2658492" y="2726087"/>
                <a:ext cx="1511353" cy="363203"/>
              </a:xfrm>
              <a:prstGeom prst="rect">
                <a:avLst/>
              </a:prstGeom>
              <a:solidFill>
                <a:srgbClr val="ED730B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862" tIns="121862" rIns="121862" bIns="121862" anchor="ctr" anchorCtr="0">
                <a:noAutofit/>
              </a:bodyPr>
              <a:lstStyle/>
              <a:p>
                <a:pPr>
                  <a:buSzPts val="1400"/>
                </a:pPr>
                <a:endParaRPr sz="1866"/>
              </a:p>
            </p:txBody>
          </p:sp>
          <p:sp>
            <p:nvSpPr>
              <p:cNvPr id="486" name="Google Shape;486;p11"/>
              <p:cNvSpPr txBox="1"/>
              <p:nvPr/>
            </p:nvSpPr>
            <p:spPr>
              <a:xfrm>
                <a:off x="2658492" y="2726087"/>
                <a:ext cx="1511353" cy="3632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2826" tIns="22826" rIns="22826" bIns="22826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buSzPts val="900"/>
                </a:pPr>
                <a:r>
                  <a:rPr lang="en-GB" sz="1200">
                    <a:solidFill>
                      <a:srgbClr val="FFFFF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SUSTAIN OPERATIONS - PLATFORMS</a:t>
                </a:r>
                <a:endParaRPr sz="1866"/>
              </a:p>
            </p:txBody>
          </p:sp>
          <p:sp>
            <p:nvSpPr>
              <p:cNvPr id="487" name="Google Shape;487;p11"/>
              <p:cNvSpPr/>
              <p:nvPr/>
            </p:nvSpPr>
            <p:spPr>
              <a:xfrm>
                <a:off x="4351238" y="1664964"/>
                <a:ext cx="1753916" cy="1296137"/>
              </a:xfrm>
              <a:prstGeom prst="rect">
                <a:avLst/>
              </a:prstGeom>
              <a:blipFill rotWithShape="1">
                <a:blip r:embed="rId8" cstate="print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121862" tIns="121862" rIns="121862" bIns="121862" anchor="ctr" anchorCtr="0">
                <a:noAutofit/>
              </a:bodyPr>
              <a:lstStyle/>
              <a:p>
                <a:pPr>
                  <a:buSzPts val="1400"/>
                </a:pPr>
                <a:endParaRPr sz="1866"/>
              </a:p>
            </p:txBody>
          </p:sp>
          <p:sp>
            <p:nvSpPr>
              <p:cNvPr id="488" name="Google Shape;488;p11"/>
              <p:cNvSpPr/>
              <p:nvPr/>
            </p:nvSpPr>
            <p:spPr>
              <a:xfrm>
                <a:off x="4705753" y="2726087"/>
                <a:ext cx="1511353" cy="363203"/>
              </a:xfrm>
              <a:prstGeom prst="rect">
                <a:avLst/>
              </a:prstGeom>
              <a:solidFill>
                <a:srgbClr val="ED730B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862" tIns="121862" rIns="121862" bIns="121862" anchor="ctr" anchorCtr="0">
                <a:noAutofit/>
              </a:bodyPr>
              <a:lstStyle/>
              <a:p>
                <a:pPr>
                  <a:buSzPts val="1400"/>
                </a:pPr>
                <a:endParaRPr sz="1866"/>
              </a:p>
            </p:txBody>
          </p:sp>
          <p:sp>
            <p:nvSpPr>
              <p:cNvPr id="489" name="Google Shape;489;p11"/>
              <p:cNvSpPr txBox="1"/>
              <p:nvPr/>
            </p:nvSpPr>
            <p:spPr>
              <a:xfrm>
                <a:off x="4705753" y="2726087"/>
                <a:ext cx="1511353" cy="3632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2826" tIns="22826" rIns="22826" bIns="22826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buSzPts val="900"/>
                </a:pPr>
                <a:r>
                  <a:rPr lang="en-GB" sz="1200">
                    <a:solidFill>
                      <a:srgbClr val="FFFFF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COASTAL PROTECTION</a:t>
                </a:r>
                <a:endParaRPr sz="1866"/>
              </a:p>
            </p:txBody>
          </p:sp>
        </p:grpSp>
        <p:pic>
          <p:nvPicPr>
            <p:cNvPr id="490" name="Google Shape;490;p11"/>
            <p:cNvPicPr preferRelativeResize="0"/>
            <p:nvPr/>
          </p:nvPicPr>
          <p:blipFill rotWithShape="1">
            <a:blip r:embed="rId9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14145" y="1765222"/>
              <a:ext cx="1753916" cy="12961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1" name="Google Shape;491;p11"/>
            <p:cNvSpPr/>
            <p:nvPr/>
          </p:nvSpPr>
          <p:spPr>
            <a:xfrm>
              <a:off x="7390553" y="2826346"/>
              <a:ext cx="1511353" cy="363203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862" tIns="60915" rIns="121862" bIns="60915" anchor="ctr" anchorCtr="0">
              <a:noAutofit/>
            </a:bodyPr>
            <a:lstStyle/>
            <a:p>
              <a:pPr algn="ctr">
                <a:buSzPts val="1800"/>
              </a:pPr>
              <a:endParaRPr sz="2399">
                <a:solidFill>
                  <a:schemeClr val="lt1"/>
                </a:solidFill>
              </a:endParaRPr>
            </a:p>
          </p:txBody>
        </p:sp>
        <p:sp>
          <p:nvSpPr>
            <p:cNvPr id="492" name="Google Shape;492;p11"/>
            <p:cNvSpPr txBox="1"/>
            <p:nvPr/>
          </p:nvSpPr>
          <p:spPr>
            <a:xfrm>
              <a:off x="7390553" y="2826346"/>
              <a:ext cx="1511353" cy="3632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26" tIns="22826" rIns="22826" bIns="22826" anchor="ctr" anchorCtr="0">
              <a:noAutofit/>
            </a:bodyPr>
            <a:lstStyle/>
            <a:p>
              <a:pPr algn="ctr">
                <a:lnSpc>
                  <a:spcPct val="90000"/>
                </a:lnSpc>
                <a:buSzPts val="900"/>
              </a:pPr>
              <a:r>
                <a:rPr lang="en-GB" sz="12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OFFSHORE MULTI-USE ENERGY FARMS</a:t>
              </a:r>
              <a:endParaRPr sz="1866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2"/>
          <p:cNvSpPr txBox="1">
            <a:spLocks noGrp="1"/>
          </p:cNvSpPr>
          <p:nvPr>
            <p:ph type="ctrTitle"/>
          </p:nvPr>
        </p:nvSpPr>
        <p:spPr>
          <a:xfrm>
            <a:off x="1034496" y="1032935"/>
            <a:ext cx="8445011" cy="764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dirty="0">
                <a:solidFill>
                  <a:srgbClr val="50504F"/>
                </a:solidFill>
                <a:latin typeface="Montserrat"/>
                <a:ea typeface="Montserrat"/>
                <a:cs typeface="Montserrat"/>
                <a:sym typeface="Montserrat"/>
              </a:rPr>
              <a:t>DMEC an accelerator for marine energy</a:t>
            </a:r>
            <a:endParaRPr dirty="0">
              <a:solidFill>
                <a:srgbClr val="50504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32"/>
          <p:cNvSpPr txBox="1">
            <a:spLocks noGrp="1"/>
          </p:cNvSpPr>
          <p:nvPr>
            <p:ph type="body" idx="1"/>
          </p:nvPr>
        </p:nvSpPr>
        <p:spPr>
          <a:xfrm>
            <a:off x="1034497" y="4123767"/>
            <a:ext cx="2101747" cy="384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Innovation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32"/>
          <p:cNvSpPr txBox="1">
            <a:spLocks noGrp="1"/>
          </p:cNvSpPr>
          <p:nvPr>
            <p:ph type="body" idx="3"/>
          </p:nvPr>
        </p:nvSpPr>
        <p:spPr>
          <a:xfrm>
            <a:off x="975794" y="4436617"/>
            <a:ext cx="2272217" cy="384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400" dirty="0">
                <a:solidFill>
                  <a:srgbClr val="50504F"/>
                </a:solidFill>
                <a:latin typeface="Montserrat"/>
                <a:ea typeface="Montserrat"/>
                <a:cs typeface="Montserrat"/>
                <a:sym typeface="Montserrat"/>
              </a:rPr>
              <a:t>Advance technologies </a:t>
            </a:r>
            <a:br>
              <a:rPr lang="en-US" sz="1400" dirty="0">
                <a:solidFill>
                  <a:srgbClr val="50504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400" dirty="0">
                <a:solidFill>
                  <a:srgbClr val="50504F"/>
                </a:solidFill>
                <a:latin typeface="Montserrat"/>
                <a:ea typeface="Montserrat"/>
                <a:cs typeface="Montserrat"/>
                <a:sym typeface="Montserrat"/>
              </a:rPr>
              <a:t>and products </a:t>
            </a:r>
            <a:endParaRPr sz="1400" dirty="0">
              <a:solidFill>
                <a:srgbClr val="50504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32"/>
          <p:cNvSpPr txBox="1">
            <a:spLocks noGrp="1"/>
          </p:cNvSpPr>
          <p:nvPr>
            <p:ph type="body" idx="5"/>
          </p:nvPr>
        </p:nvSpPr>
        <p:spPr>
          <a:xfrm>
            <a:off x="3712026" y="4123767"/>
            <a:ext cx="2101004" cy="384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Capital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32"/>
          <p:cNvSpPr txBox="1">
            <a:spLocks noGrp="1"/>
          </p:cNvSpPr>
          <p:nvPr>
            <p:ph type="body" idx="6"/>
          </p:nvPr>
        </p:nvSpPr>
        <p:spPr>
          <a:xfrm>
            <a:off x="3712026" y="4436617"/>
            <a:ext cx="2101004" cy="384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400">
                <a:latin typeface="Montserrat"/>
                <a:ea typeface="Montserrat"/>
                <a:cs typeface="Montserrat"/>
                <a:sym typeface="Montserrat"/>
              </a:rPr>
              <a:t>Mobilise investments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32"/>
          <p:cNvSpPr txBox="1">
            <a:spLocks noGrp="1"/>
          </p:cNvSpPr>
          <p:nvPr>
            <p:ph type="body" idx="8"/>
          </p:nvPr>
        </p:nvSpPr>
        <p:spPr>
          <a:xfrm>
            <a:off x="6389555" y="4123767"/>
            <a:ext cx="2101004" cy="384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Policy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32"/>
          <p:cNvSpPr txBox="1">
            <a:spLocks noGrp="1"/>
          </p:cNvSpPr>
          <p:nvPr>
            <p:ph type="body" idx="9"/>
          </p:nvPr>
        </p:nvSpPr>
        <p:spPr>
          <a:xfrm>
            <a:off x="6389557" y="4436617"/>
            <a:ext cx="2099311" cy="384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400">
                <a:latin typeface="Montserrat"/>
                <a:ea typeface="Montserrat"/>
                <a:cs typeface="Montserrat"/>
                <a:sym typeface="Montserrat"/>
              </a:rPr>
              <a:t>Shape policies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32"/>
          <p:cNvSpPr txBox="1">
            <a:spLocks noGrp="1"/>
          </p:cNvSpPr>
          <p:nvPr>
            <p:ph type="body" idx="14"/>
          </p:nvPr>
        </p:nvSpPr>
        <p:spPr>
          <a:xfrm>
            <a:off x="9067085" y="4123767"/>
            <a:ext cx="2101004" cy="384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Markets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2"/>
          <p:cNvSpPr txBox="1">
            <a:spLocks noGrp="1"/>
          </p:cNvSpPr>
          <p:nvPr>
            <p:ph type="body" idx="15"/>
          </p:nvPr>
        </p:nvSpPr>
        <p:spPr>
          <a:xfrm>
            <a:off x="9067083" y="4440003"/>
            <a:ext cx="2102695" cy="384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400">
                <a:latin typeface="Montserrat"/>
                <a:ea typeface="Montserrat"/>
                <a:cs typeface="Montserrat"/>
                <a:sym typeface="Montserrat"/>
              </a:rPr>
              <a:t>Commercialise </a:t>
            </a:r>
            <a:br>
              <a:rPr lang="en-US" sz="14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400">
                <a:latin typeface="Montserrat"/>
                <a:ea typeface="Montserrat"/>
                <a:cs typeface="Montserrat"/>
                <a:sym typeface="Montserrat"/>
              </a:rPr>
              <a:t>solutions 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32"/>
          <p:cNvSpPr txBox="1"/>
          <p:nvPr/>
        </p:nvSpPr>
        <p:spPr>
          <a:xfrm>
            <a:off x="1178021" y="5824329"/>
            <a:ext cx="3237864" cy="383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endParaRPr sz="1333" b="0" i="0" u="none" strike="noStrike" cap="none">
              <a:solidFill>
                <a:srgbClr val="4A4A4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0" name="Google Shape;110;p32" descr="A picture containing sky, outdoor, water, nature&#10;&#10;Description automatically generated"/>
          <p:cNvPicPr preferRelativeResize="0">
            <a:picLocks noGrp="1"/>
          </p:cNvPicPr>
          <p:nvPr>
            <p:ph type="pic" idx="7"/>
          </p:nvPr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9555" y="2023590"/>
            <a:ext cx="2101004" cy="2027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111" name="Google Shape;111;p32" descr="A picture containing water, outdoor, day, distance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494" y="2023590"/>
            <a:ext cx="2101751" cy="2027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112" name="Google Shape;112;p32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2026" y="2023590"/>
            <a:ext cx="2101004" cy="2027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113" name="Google Shape;113;p32" descr="A picture containing water, outdoor, sky, ocean&#10;&#10;Description automatically generated"/>
          <p:cNvPicPr preferRelativeResize="0">
            <a:picLocks noGrp="1"/>
          </p:cNvPicPr>
          <p:nvPr>
            <p:ph type="pic" idx="13"/>
          </p:nvPr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7085" y="2023590"/>
            <a:ext cx="2101004" cy="2027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grpSp>
        <p:nvGrpSpPr>
          <p:cNvPr id="114" name="Google Shape;114;p32"/>
          <p:cNvGrpSpPr/>
          <p:nvPr/>
        </p:nvGrpSpPr>
        <p:grpSpPr>
          <a:xfrm>
            <a:off x="851981" y="5133512"/>
            <a:ext cx="8455969" cy="1300597"/>
            <a:chOff x="2368801" y="3147813"/>
            <a:chExt cx="5555137" cy="975749"/>
          </a:xfrm>
        </p:grpSpPr>
        <p:grpSp>
          <p:nvGrpSpPr>
            <p:cNvPr id="115" name="Google Shape;115;p32"/>
            <p:cNvGrpSpPr/>
            <p:nvPr/>
          </p:nvGrpSpPr>
          <p:grpSpPr>
            <a:xfrm>
              <a:off x="2368801" y="3147814"/>
              <a:ext cx="1386337" cy="943749"/>
              <a:chOff x="2368801" y="3147814"/>
              <a:chExt cx="1386337" cy="943749"/>
            </a:xfrm>
          </p:grpSpPr>
          <p:sp>
            <p:nvSpPr>
              <p:cNvPr id="116" name="Google Shape;116;p32"/>
              <p:cNvSpPr txBox="1"/>
              <p:nvPr/>
            </p:nvSpPr>
            <p:spPr>
              <a:xfrm>
                <a:off x="2368801" y="3644225"/>
                <a:ext cx="1379138" cy="44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10000"/>
                  </a:lnSpc>
                  <a:spcBef>
                    <a:spcPts val="0"/>
                  </a:spcBef>
                  <a:spcAft>
                    <a:spcPts val="1067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4A4A49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International</a:t>
                </a:r>
                <a:br>
                  <a:rPr lang="en-US" sz="1400" b="0" i="0" u="none" strike="noStrike" cap="none">
                    <a:solidFill>
                      <a:srgbClr val="4A4A49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</a:br>
                <a:r>
                  <a:rPr lang="en-US" sz="1400" b="0" i="0" u="none" strike="noStrike" cap="none">
                    <a:solidFill>
                      <a:srgbClr val="4A4A49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Partners</a:t>
                </a:r>
                <a:endParaRPr sz="2000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7" name="Google Shape;117;p32"/>
              <p:cNvSpPr txBox="1"/>
              <p:nvPr/>
            </p:nvSpPr>
            <p:spPr>
              <a:xfrm>
                <a:off x="2376000" y="3147814"/>
                <a:ext cx="1379138" cy="7197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10000"/>
                  </a:lnSpc>
                  <a:spcBef>
                    <a:spcPts val="0"/>
                  </a:spcBef>
                  <a:spcAft>
                    <a:spcPts val="1067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r>
                  <a:rPr lang="en-US" sz="4000" b="1" i="0" u="none" strike="noStrike" cap="none">
                    <a:solidFill>
                      <a:srgbClr val="EE740D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&gt;85</a:t>
                </a:r>
                <a:endParaRPr sz="1600" b="1" i="0" u="none" strike="noStrike" cap="none">
                  <a:solidFill>
                    <a:srgbClr val="EE740D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118" name="Google Shape;118;p32"/>
            <p:cNvGrpSpPr/>
            <p:nvPr/>
          </p:nvGrpSpPr>
          <p:grpSpPr>
            <a:xfrm>
              <a:off x="4456800" y="3147813"/>
              <a:ext cx="1386337" cy="975749"/>
              <a:chOff x="4456800" y="3147813"/>
              <a:chExt cx="1386337" cy="975749"/>
            </a:xfrm>
          </p:grpSpPr>
          <p:sp>
            <p:nvSpPr>
              <p:cNvPr id="119" name="Google Shape;119;p32"/>
              <p:cNvSpPr txBox="1"/>
              <p:nvPr/>
            </p:nvSpPr>
            <p:spPr>
              <a:xfrm>
                <a:off x="4463999" y="3676224"/>
                <a:ext cx="1379138" cy="44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10000"/>
                  </a:lnSpc>
                  <a:spcBef>
                    <a:spcPts val="0"/>
                  </a:spcBef>
                  <a:spcAft>
                    <a:spcPts val="1067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4A4A49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Technology Companies</a:t>
                </a:r>
                <a:endParaRPr sz="2000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0" name="Google Shape;120;p32"/>
              <p:cNvSpPr txBox="1"/>
              <p:nvPr/>
            </p:nvSpPr>
            <p:spPr>
              <a:xfrm>
                <a:off x="4456800" y="3147813"/>
                <a:ext cx="1379138" cy="7200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10000"/>
                  </a:lnSpc>
                  <a:spcBef>
                    <a:spcPts val="0"/>
                  </a:spcBef>
                  <a:spcAft>
                    <a:spcPts val="1067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r>
                  <a:rPr lang="en-US" sz="4000" b="1" i="0" u="none" strike="noStrike" cap="none">
                    <a:solidFill>
                      <a:srgbClr val="EE740D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&gt;125</a:t>
                </a:r>
                <a:endParaRPr sz="1600" b="1" i="0" u="none" strike="noStrike" cap="none">
                  <a:solidFill>
                    <a:srgbClr val="EE740D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121" name="Google Shape;121;p32"/>
            <p:cNvGrpSpPr/>
            <p:nvPr/>
          </p:nvGrpSpPr>
          <p:grpSpPr>
            <a:xfrm>
              <a:off x="6537601" y="3147813"/>
              <a:ext cx="1386337" cy="943462"/>
              <a:chOff x="6537601" y="3147813"/>
              <a:chExt cx="1386337" cy="943462"/>
            </a:xfrm>
          </p:grpSpPr>
          <p:sp>
            <p:nvSpPr>
              <p:cNvPr id="122" name="Google Shape;122;p32"/>
              <p:cNvSpPr txBox="1"/>
              <p:nvPr/>
            </p:nvSpPr>
            <p:spPr>
              <a:xfrm>
                <a:off x="6537601" y="3643937"/>
                <a:ext cx="1379138" cy="447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10000"/>
                  </a:lnSpc>
                  <a:spcBef>
                    <a:spcPts val="0"/>
                  </a:spcBef>
                  <a:spcAft>
                    <a:spcPts val="1067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4A4A49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Public &amp; Private Investments</a:t>
                </a:r>
                <a:endParaRPr sz="1400" b="0" i="0" u="none" strike="noStrike" cap="none">
                  <a:solidFill>
                    <a:srgbClr val="4A4A49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3" name="Google Shape;123;p32"/>
              <p:cNvSpPr txBox="1"/>
              <p:nvPr/>
            </p:nvSpPr>
            <p:spPr>
              <a:xfrm>
                <a:off x="6544800" y="3147813"/>
                <a:ext cx="1379138" cy="7200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10000"/>
                  </a:lnSpc>
                  <a:spcBef>
                    <a:spcPts val="0"/>
                  </a:spcBef>
                  <a:spcAft>
                    <a:spcPts val="1067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US" sz="1600" b="1" i="0" u="none" strike="noStrike" cap="none" dirty="0">
                    <a:solidFill>
                      <a:srgbClr val="EE740D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€ </a:t>
                </a:r>
                <a:r>
                  <a:rPr lang="en-US" sz="4000" b="1" i="0" u="none" strike="noStrike" cap="none" dirty="0">
                    <a:solidFill>
                      <a:srgbClr val="EE740D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128</a:t>
                </a:r>
                <a:r>
                  <a:rPr lang="en-US" sz="1600" b="1" i="0" u="none" strike="noStrike" cap="none" dirty="0">
                    <a:solidFill>
                      <a:srgbClr val="EE740D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 M</a:t>
                </a:r>
                <a:endParaRPr sz="1600" b="1" i="0" u="none" strike="noStrike" cap="none" dirty="0">
                  <a:solidFill>
                    <a:srgbClr val="EE740D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2"/>
          <p:cNvSpPr txBox="1">
            <a:spLocks noGrp="1"/>
          </p:cNvSpPr>
          <p:nvPr>
            <p:ph type="title"/>
          </p:nvPr>
        </p:nvSpPr>
        <p:spPr>
          <a:xfrm>
            <a:off x="6273562" y="546580"/>
            <a:ext cx="10126475" cy="479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GB" dirty="0">
                <a:solidFill>
                  <a:srgbClr val="50504F"/>
                </a:solidFill>
                <a:latin typeface="Montserrat" pitchFamily="2" charset="77"/>
              </a:rPr>
              <a:t>The sector needs partnerships</a:t>
            </a:r>
            <a:endParaRPr dirty="0">
              <a:solidFill>
                <a:srgbClr val="50504F"/>
              </a:solidFill>
              <a:latin typeface="Montserrat" pitchFamily="2" charset="77"/>
            </a:endParaRPr>
          </a:p>
        </p:txBody>
      </p:sp>
      <p:pic>
        <p:nvPicPr>
          <p:cNvPr id="501" name="Google Shape;501;p1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3"/>
          <a:stretch/>
        </p:blipFill>
        <p:spPr>
          <a:xfrm>
            <a:off x="6486213" y="5773210"/>
            <a:ext cx="5703906" cy="1083732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12"/>
          <p:cNvSpPr txBox="1"/>
          <p:nvPr/>
        </p:nvSpPr>
        <p:spPr>
          <a:xfrm>
            <a:off x="6486213" y="2312179"/>
            <a:ext cx="2870438" cy="492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60915" rIns="121862" bIns="60915" anchor="t" anchorCtr="0">
            <a:sp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ts val="1200"/>
            </a:pPr>
            <a:r>
              <a:rPr lang="nl-NL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Share </a:t>
            </a:r>
            <a:r>
              <a:rPr lang="nl-NL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knowledge</a:t>
            </a:r>
            <a:endParaRPr lang="nl-NL"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37762D2-C9F0-B34C-A605-ACF6AD885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-34726" y="0"/>
            <a:ext cx="6095059" cy="685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3412A42-94FD-A14F-B9B3-EF1AACEFF6FE}"/>
              </a:ext>
            </a:extLst>
          </p:cNvPr>
          <p:cNvSpPr txBox="1"/>
          <p:nvPr/>
        </p:nvSpPr>
        <p:spPr>
          <a:xfrm>
            <a:off x="6486213" y="3398899"/>
            <a:ext cx="4656708" cy="420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ts val="1200"/>
            </a:pPr>
            <a:r>
              <a:rPr lang="nl-NL" sz="1600" dirty="0" err="1">
                <a:solidFill>
                  <a:schemeClr val="dk1"/>
                </a:solidFill>
                <a:latin typeface="Montserrat"/>
                <a:sym typeface="Montserrat"/>
              </a:rPr>
              <a:t>Create</a:t>
            </a:r>
            <a:r>
              <a:rPr lang="nl-NL" sz="1600" dirty="0">
                <a:solidFill>
                  <a:schemeClr val="dk1"/>
                </a:solidFill>
                <a:latin typeface="Montserrat"/>
                <a:sym typeface="Montserrat"/>
              </a:rPr>
              <a:t> shared </a:t>
            </a:r>
            <a:r>
              <a:rPr lang="nl-NL" sz="1600" dirty="0" err="1">
                <a:solidFill>
                  <a:schemeClr val="dk1"/>
                </a:solidFill>
                <a:latin typeface="Montserrat"/>
                <a:sym typeface="Montserrat"/>
              </a:rPr>
              <a:t>vision</a:t>
            </a:r>
            <a:endParaRPr lang="nl-NL" sz="1600" dirty="0">
              <a:solidFill>
                <a:schemeClr val="dk1"/>
              </a:solidFill>
              <a:latin typeface="Montserrat"/>
              <a:sym typeface="Montserra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37CFF3-B62F-9445-AFF9-FC1BE237E8E5}"/>
              </a:ext>
            </a:extLst>
          </p:cNvPr>
          <p:cNvSpPr txBox="1"/>
          <p:nvPr/>
        </p:nvSpPr>
        <p:spPr>
          <a:xfrm>
            <a:off x="6486213" y="4413318"/>
            <a:ext cx="3476494" cy="419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ts val="1200"/>
            </a:pPr>
            <a:r>
              <a:rPr lang="nl-NL" sz="1600" dirty="0" err="1">
                <a:solidFill>
                  <a:schemeClr val="dk1"/>
                </a:solidFill>
                <a:latin typeface="Montserrat"/>
                <a:sym typeface="Montserrat"/>
              </a:rPr>
              <a:t>Convince</a:t>
            </a:r>
            <a:r>
              <a:rPr lang="nl-NL" sz="1600" dirty="0">
                <a:solidFill>
                  <a:schemeClr val="dk1"/>
                </a:solidFill>
                <a:latin typeface="Montserrat"/>
                <a:sym typeface="Montserrat"/>
              </a:rPr>
              <a:t> policy makers</a:t>
            </a:r>
            <a:endParaRPr lang="nl-NL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hart, pie chart&#10;&#10;Description automatically generated">
            <a:extLst>
              <a:ext uri="{FF2B5EF4-FFF2-40B4-BE49-F238E27FC236}">
                <a16:creationId xmlns:a16="http://schemas.microsoft.com/office/drawing/2014/main" id="{BAAC400A-88CB-4209-B05B-CA387701E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5075" y="1927436"/>
            <a:ext cx="4239304" cy="360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" name="Google Shape;190;p15"/>
          <p:cNvSpPr txBox="1"/>
          <p:nvPr/>
        </p:nvSpPr>
        <p:spPr>
          <a:xfrm>
            <a:off x="1027708" y="1008188"/>
            <a:ext cx="10175011" cy="354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buClr>
                <a:srgbClr val="4A4A49"/>
              </a:buClr>
              <a:buSzPct val="90089"/>
              <a:defRPr/>
            </a:pPr>
            <a:r>
              <a:rPr lang="en-US" sz="2930" dirty="0">
                <a:solidFill>
                  <a:srgbClr val="50504F"/>
                </a:solidFill>
                <a:latin typeface="Montserrat" pitchFamily="2" charset="77"/>
              </a:rPr>
              <a:t>National..</a:t>
            </a:r>
            <a:endParaRPr sz="2930" dirty="0">
              <a:solidFill>
                <a:srgbClr val="50504F"/>
              </a:solidFill>
              <a:latin typeface="Montserrat" pitchFamily="2" charset="77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32F8E4D-BEB9-4CB2-996E-53A611FB4C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01186" y="1927435"/>
            <a:ext cx="3890815" cy="130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A3E769A8-3259-4722-90F1-03C139D85A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15811" y="5524115"/>
            <a:ext cx="3890815" cy="133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3">
            <a:extLst>
              <a:ext uri="{FF2B5EF4-FFF2-40B4-BE49-F238E27FC236}">
                <a16:creationId xmlns:a16="http://schemas.microsoft.com/office/drawing/2014/main" id="{77E6D272-1047-470D-8731-A0948A389F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30760" y="5458417"/>
            <a:ext cx="1270681" cy="53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Tekstvak 11">
            <a:extLst>
              <a:ext uri="{FF2B5EF4-FFF2-40B4-BE49-F238E27FC236}">
                <a16:creationId xmlns:a16="http://schemas.microsoft.com/office/drawing/2014/main" id="{47D6F7E0-2F71-4E26-8F78-78791EE796E5}"/>
              </a:ext>
            </a:extLst>
          </p:cNvPr>
          <p:cNvSpPr txBox="1"/>
          <p:nvPr/>
        </p:nvSpPr>
        <p:spPr>
          <a:xfrm>
            <a:off x="1031201" y="2283161"/>
            <a:ext cx="7047503" cy="382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1867" b="1" dirty="0">
                <a:solidFill>
                  <a:srgbClr val="50504F"/>
                </a:solidFill>
                <a:latin typeface="Montserrat" pitchFamily="2" charset="77"/>
              </a:rPr>
              <a:t>&gt;50 </a:t>
            </a:r>
            <a:r>
              <a:rPr lang="en-US" sz="1867" dirty="0">
                <a:solidFill>
                  <a:srgbClr val="50504F"/>
                </a:solidFill>
                <a:latin typeface="Montserrat" pitchFamily="2" charset="77"/>
              </a:rPr>
              <a:t>organizations</a:t>
            </a:r>
          </a:p>
          <a:p>
            <a:pPr defTabSz="1219170">
              <a:defRPr/>
            </a:pPr>
            <a:r>
              <a:rPr lang="en-US" sz="1867" b="1" dirty="0">
                <a:solidFill>
                  <a:srgbClr val="50504F"/>
                </a:solidFill>
                <a:latin typeface="Montserrat" pitchFamily="2" charset="77"/>
              </a:rPr>
              <a:t>&gt;100</a:t>
            </a:r>
            <a:r>
              <a:rPr lang="en-US" sz="1867" dirty="0">
                <a:solidFill>
                  <a:srgbClr val="50504F"/>
                </a:solidFill>
                <a:latin typeface="Montserrat" pitchFamily="2" charset="77"/>
              </a:rPr>
              <a:t> individuals</a:t>
            </a:r>
          </a:p>
          <a:p>
            <a:pPr defTabSz="1219170">
              <a:defRPr/>
            </a:pPr>
            <a:r>
              <a:rPr lang="en-US" sz="1867" b="1" dirty="0">
                <a:solidFill>
                  <a:srgbClr val="50504F"/>
                </a:solidFill>
                <a:latin typeface="Montserrat" pitchFamily="2" charset="77"/>
              </a:rPr>
              <a:t>&gt;60 </a:t>
            </a:r>
            <a:r>
              <a:rPr lang="en-US" sz="1867" dirty="0">
                <a:solidFill>
                  <a:srgbClr val="50504F"/>
                </a:solidFill>
                <a:latin typeface="Montserrat" pitchFamily="2" charset="77"/>
              </a:rPr>
              <a:t>test facilities</a:t>
            </a:r>
          </a:p>
          <a:p>
            <a:pPr defTabSz="1219170">
              <a:defRPr/>
            </a:pPr>
            <a:r>
              <a:rPr lang="en-US" sz="1867" b="1" dirty="0">
                <a:solidFill>
                  <a:srgbClr val="50504F"/>
                </a:solidFill>
                <a:latin typeface="Montserrat" pitchFamily="2" charset="77"/>
              </a:rPr>
              <a:t>Advisory board</a:t>
            </a:r>
            <a:r>
              <a:rPr lang="en-US" sz="1867" dirty="0">
                <a:solidFill>
                  <a:srgbClr val="50504F"/>
                </a:solidFill>
                <a:latin typeface="Montserrat" pitchFamily="2" charset="77"/>
              </a:rPr>
              <a:t> with </a:t>
            </a:r>
          </a:p>
          <a:p>
            <a:pPr defTabSz="1219170">
              <a:defRPr/>
            </a:pPr>
            <a:r>
              <a:rPr lang="en-US" sz="1867" dirty="0">
                <a:solidFill>
                  <a:srgbClr val="50504F"/>
                </a:solidFill>
                <a:latin typeface="Montserrat" pitchFamily="2" charset="77"/>
              </a:rPr>
              <a:t>IRO (400 members), </a:t>
            </a:r>
          </a:p>
          <a:p>
            <a:pPr defTabSz="1219170">
              <a:defRPr/>
            </a:pPr>
            <a:r>
              <a:rPr lang="en-US" sz="1867" dirty="0">
                <a:solidFill>
                  <a:srgbClr val="50504F"/>
                </a:solidFill>
                <a:latin typeface="Montserrat" pitchFamily="2" charset="77"/>
              </a:rPr>
              <a:t>NVDE (6000 members), </a:t>
            </a:r>
          </a:p>
          <a:p>
            <a:pPr defTabSz="1219170">
              <a:defRPr/>
            </a:pPr>
            <a:r>
              <a:rPr lang="en-US" sz="1867" dirty="0">
                <a:solidFill>
                  <a:srgbClr val="50504F"/>
                </a:solidFill>
                <a:latin typeface="Montserrat" pitchFamily="2" charset="77"/>
              </a:rPr>
              <a:t>NWP (181 members)</a:t>
            </a:r>
          </a:p>
          <a:p>
            <a:pPr defTabSz="1219170">
              <a:defRPr/>
            </a:pPr>
            <a:r>
              <a:rPr lang="en-US" sz="1867" dirty="0">
                <a:solidFill>
                  <a:srgbClr val="50504F"/>
                </a:solidFill>
                <a:latin typeface="Montserrat" pitchFamily="2" charset="77"/>
              </a:rPr>
              <a:t>and NWEA (300 members)</a:t>
            </a:r>
          </a:p>
          <a:p>
            <a:pPr defTabSz="1219170">
              <a:defRPr/>
            </a:pPr>
            <a:endParaRPr lang="en-US" sz="1867" dirty="0">
              <a:solidFill>
                <a:srgbClr val="50504F"/>
              </a:solidFill>
              <a:latin typeface="Montserrat" pitchFamily="2" charset="77"/>
            </a:endParaRPr>
          </a:p>
          <a:p>
            <a:pPr defTabSz="1219170">
              <a:defRPr/>
            </a:pPr>
            <a:endParaRPr lang="en-US" sz="1867" b="1" dirty="0">
              <a:solidFill>
                <a:srgbClr val="50504F"/>
              </a:solidFill>
              <a:latin typeface="Montserrat" pitchFamily="2" charset="77"/>
            </a:endParaRPr>
          </a:p>
          <a:p>
            <a:pPr defTabSz="1219170">
              <a:defRPr/>
            </a:pPr>
            <a:endParaRPr lang="en-US" sz="1867" b="1" dirty="0">
              <a:solidFill>
                <a:srgbClr val="50504F"/>
              </a:solidFill>
              <a:latin typeface="Montserrat" pitchFamily="2" charset="77"/>
            </a:endParaRPr>
          </a:p>
          <a:p>
            <a:pPr defTabSz="1219170">
              <a:defRPr/>
            </a:pPr>
            <a:endParaRPr lang="en-US" sz="1867" dirty="0">
              <a:solidFill>
                <a:srgbClr val="50504F"/>
              </a:solidFill>
              <a:latin typeface="Montserrat" pitchFamily="2" charset="77"/>
            </a:endParaRPr>
          </a:p>
          <a:p>
            <a:pPr defTabSz="1219170">
              <a:defRPr/>
            </a:pPr>
            <a:endParaRPr lang="en" sz="1867" dirty="0">
              <a:solidFill>
                <a:srgbClr val="50504F"/>
              </a:solidFill>
              <a:latin typeface="Montserrat" pitchFamily="2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C8D685-74FA-4B6E-871A-F8F370CE9E63}"/>
              </a:ext>
            </a:extLst>
          </p:cNvPr>
          <p:cNvSpPr/>
          <p:nvPr/>
        </p:nvSpPr>
        <p:spPr>
          <a:xfrm>
            <a:off x="6612939" y="3090828"/>
            <a:ext cx="1577005" cy="676345"/>
          </a:xfrm>
          <a:prstGeom prst="rect">
            <a:avLst/>
          </a:prstGeom>
          <a:solidFill>
            <a:srgbClr val="FF8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1600" dirty="0">
                <a:solidFill>
                  <a:srgbClr val="FFFFFF"/>
                </a:solidFill>
                <a:latin typeface="Arial"/>
              </a:rPr>
              <a:t>Marine Energy developers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1B959A-AE21-4557-91E1-94F922B7ED66}"/>
              </a:ext>
            </a:extLst>
          </p:cNvPr>
          <p:cNvSpPr/>
          <p:nvPr/>
        </p:nvSpPr>
        <p:spPr>
          <a:xfrm>
            <a:off x="7277939" y="4741546"/>
            <a:ext cx="434563" cy="278684"/>
          </a:xfrm>
          <a:prstGeom prst="rect">
            <a:avLst/>
          </a:prstGeom>
          <a:solidFill>
            <a:srgbClr val="4AD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1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0C58D7-38DF-4FE3-A9EE-7D79E90C5F44}"/>
              </a:ext>
            </a:extLst>
          </p:cNvPr>
          <p:cNvSpPr/>
          <p:nvPr/>
        </p:nvSpPr>
        <p:spPr>
          <a:xfrm>
            <a:off x="7111222" y="4492737"/>
            <a:ext cx="732401" cy="676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1600" dirty="0" err="1">
                <a:solidFill>
                  <a:srgbClr val="FFFFFF"/>
                </a:solidFill>
                <a:latin typeface="Arial"/>
              </a:rPr>
              <a:t>NonProfit</a:t>
            </a:r>
            <a:endParaRPr lang="en-US" sz="1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A8BF21-A2BF-469B-AAA7-E62860983244}"/>
              </a:ext>
            </a:extLst>
          </p:cNvPr>
          <p:cNvSpPr/>
          <p:nvPr/>
        </p:nvSpPr>
        <p:spPr>
          <a:xfrm>
            <a:off x="6601013" y="4922315"/>
            <a:ext cx="434563" cy="278684"/>
          </a:xfrm>
          <a:prstGeom prst="rect">
            <a:avLst/>
          </a:prstGeom>
          <a:solidFill>
            <a:srgbClr val="6CD5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1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34D0B3-BF84-4EC6-B1CE-C2BFFFAFB452}"/>
              </a:ext>
            </a:extLst>
          </p:cNvPr>
          <p:cNvSpPr/>
          <p:nvPr/>
        </p:nvSpPr>
        <p:spPr>
          <a:xfrm>
            <a:off x="6322933" y="4723484"/>
            <a:ext cx="955007" cy="676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1600" dirty="0">
                <a:solidFill>
                  <a:srgbClr val="FFFFFF"/>
                </a:solidFill>
                <a:latin typeface="Arial"/>
              </a:rPr>
              <a:t>Govern-</a:t>
            </a:r>
            <a:r>
              <a:rPr lang="en-US" sz="1600" dirty="0" err="1">
                <a:solidFill>
                  <a:srgbClr val="FFFFFF"/>
                </a:solidFill>
                <a:latin typeface="Arial"/>
              </a:rPr>
              <a:t>ment</a:t>
            </a:r>
            <a:endParaRPr lang="en-US" sz="1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5DE46B-E192-4D02-B5B4-90114CBF9CEE}"/>
              </a:ext>
            </a:extLst>
          </p:cNvPr>
          <p:cNvSpPr/>
          <p:nvPr/>
        </p:nvSpPr>
        <p:spPr>
          <a:xfrm>
            <a:off x="5302689" y="4047138"/>
            <a:ext cx="1132760" cy="676345"/>
          </a:xfrm>
          <a:prstGeom prst="rect">
            <a:avLst/>
          </a:prstGeom>
          <a:solidFill>
            <a:srgbClr val="FF6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1600" dirty="0">
                <a:solidFill>
                  <a:srgbClr val="FFFFFF"/>
                </a:solidFill>
                <a:latin typeface="Arial"/>
              </a:rPr>
              <a:t>Research</a:t>
            </a:r>
          </a:p>
          <a:p>
            <a:pPr algn="ctr" defTabSz="1219170">
              <a:defRPr/>
            </a:pPr>
            <a:r>
              <a:rPr lang="en-US" sz="1600" dirty="0">
                <a:solidFill>
                  <a:srgbClr val="FFFFFF"/>
                </a:solidFill>
                <a:latin typeface="Arial"/>
              </a:rPr>
              <a:t>Institutes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25BFAE-2CFA-4898-BA3A-5229C4737439}"/>
              </a:ext>
            </a:extLst>
          </p:cNvPr>
          <p:cNvSpPr/>
          <p:nvPr/>
        </p:nvSpPr>
        <p:spPr>
          <a:xfrm>
            <a:off x="5094981" y="2917208"/>
            <a:ext cx="1487455" cy="564931"/>
          </a:xfrm>
          <a:prstGeom prst="rect">
            <a:avLst/>
          </a:prstGeom>
          <a:solidFill>
            <a:srgbClr val="FFC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1600" dirty="0">
                <a:solidFill>
                  <a:srgbClr val="FFFFFF"/>
                </a:solidFill>
                <a:latin typeface="Arial"/>
              </a:rPr>
              <a:t>Corporations</a:t>
            </a:r>
          </a:p>
        </p:txBody>
      </p:sp>
    </p:spTree>
    <p:extLst>
      <p:ext uri="{BB962C8B-B14F-4D97-AF65-F5344CB8AC3E}">
        <p14:creationId xmlns:p14="http://schemas.microsoft.com/office/powerpoint/2010/main" val="2451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2"/>
          <p:cNvSpPr txBox="1">
            <a:spLocks noGrp="1"/>
          </p:cNvSpPr>
          <p:nvPr>
            <p:ph type="title"/>
          </p:nvPr>
        </p:nvSpPr>
        <p:spPr>
          <a:xfrm>
            <a:off x="955770" y="753038"/>
            <a:ext cx="10126475" cy="479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GB" dirty="0">
                <a:solidFill>
                  <a:srgbClr val="50504F"/>
                </a:solidFill>
                <a:latin typeface="Montserrat" pitchFamily="2" charset="77"/>
              </a:rPr>
              <a:t>And European partnerships</a:t>
            </a:r>
            <a:br>
              <a:rPr lang="en-GB" dirty="0">
                <a:solidFill>
                  <a:srgbClr val="50504F"/>
                </a:solidFill>
                <a:latin typeface="Montserrat" pitchFamily="2" charset="77"/>
              </a:rPr>
            </a:br>
            <a:br>
              <a:rPr lang="en-GB" dirty="0">
                <a:solidFill>
                  <a:srgbClr val="50504F"/>
                </a:solidFill>
                <a:latin typeface="Montserrat" pitchFamily="2" charset="77"/>
              </a:rPr>
            </a:br>
            <a:endParaRPr dirty="0">
              <a:solidFill>
                <a:srgbClr val="50504F"/>
              </a:solidFill>
              <a:latin typeface="Montserrat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38AC44-527A-7F49-AC56-1D5F486B72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770" y="5019223"/>
            <a:ext cx="2714887" cy="122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AF8C5A-943C-214E-AB45-54E0A993BF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770" y="3430058"/>
            <a:ext cx="2109002" cy="122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EC2D2A-5182-A74B-818C-E9CEF4600B5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8395" y="3430058"/>
            <a:ext cx="2565001" cy="122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9A838D-E0CB-BF48-9240-2A6F88FA274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770" y="1840893"/>
            <a:ext cx="3855599" cy="1224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2C3323-1ECA-0941-AD98-C4E8E13301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7505" y="5253493"/>
            <a:ext cx="3426648" cy="7554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2546AC9-FDAF-8A47-8B83-74EDA6E4195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7505" y="1832983"/>
            <a:ext cx="2836800" cy="122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551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3"/>
          <a:stretch/>
        </p:blipFill>
        <p:spPr>
          <a:xfrm>
            <a:off x="6486333" y="5773933"/>
            <a:ext cx="5705667" cy="10840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FD4F70F-493D-4635-951C-8EF880428426}"/>
              </a:ext>
            </a:extLst>
          </p:cNvPr>
          <p:cNvGrpSpPr/>
          <p:nvPr/>
        </p:nvGrpSpPr>
        <p:grpSpPr>
          <a:xfrm>
            <a:off x="515228" y="2335882"/>
            <a:ext cx="3899883" cy="2186236"/>
            <a:chOff x="770781" y="1420314"/>
            <a:chExt cx="3678027" cy="2061866"/>
          </a:xfrm>
        </p:grpSpPr>
        <p:pic>
          <p:nvPicPr>
            <p:cNvPr id="1026" name="Picture 2" descr="Orbital Marine Power&amp;#39;s O2 Launch Managed by Osprey Update with Video –  Heavy Lift News">
              <a:extLst>
                <a:ext uri="{FF2B5EF4-FFF2-40B4-BE49-F238E27FC236}">
                  <a16:creationId xmlns:a16="http://schemas.microsoft.com/office/drawing/2014/main" id="{03D01D99-0550-4E69-9EF4-A426C7AAEF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781" y="1420314"/>
              <a:ext cx="3678027" cy="2061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Google Shape;30;p1">
              <a:extLst>
                <a:ext uri="{FF2B5EF4-FFF2-40B4-BE49-F238E27FC236}">
                  <a16:creationId xmlns:a16="http://schemas.microsoft.com/office/drawing/2014/main" id="{F8F9C7F8-33C0-4129-9533-04E63785A6E2}"/>
                </a:ext>
              </a:extLst>
            </p:cNvPr>
            <p:cNvSpPr txBox="1"/>
            <p:nvPr/>
          </p:nvSpPr>
          <p:spPr>
            <a:xfrm>
              <a:off x="861078" y="3246819"/>
              <a:ext cx="2986372" cy="207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rmAutofit/>
            </a:bodyPr>
            <a:lstStyle/>
            <a:p>
              <a:pPr>
                <a:buClr>
                  <a:srgbClr val="4A4A49"/>
                </a:buClr>
                <a:buSzPct val="90090"/>
              </a:pPr>
              <a:r>
                <a:rPr lang="en-US" sz="1333" dirty="0">
                  <a:solidFill>
                    <a:schemeClr val="bg1"/>
                  </a:solidFill>
                  <a:latin typeface="Montserrat"/>
                  <a:sym typeface="Montserrat"/>
                </a:rPr>
                <a:t>2 MW	                       2021 EMEC</a:t>
              </a:r>
              <a:endParaRPr sz="800" dirty="0">
                <a:solidFill>
                  <a:schemeClr val="bg1"/>
                </a:solidFill>
              </a:endParaRPr>
            </a:p>
          </p:txBody>
        </p:sp>
        <p:sp>
          <p:nvSpPr>
            <p:cNvPr id="6" name="Google Shape;30;p1">
              <a:extLst>
                <a:ext uri="{FF2B5EF4-FFF2-40B4-BE49-F238E27FC236}">
                  <a16:creationId xmlns:a16="http://schemas.microsoft.com/office/drawing/2014/main" id="{88336FB9-D1D5-4962-AB2A-EDEB27B32107}"/>
                </a:ext>
              </a:extLst>
            </p:cNvPr>
            <p:cNvSpPr txBox="1"/>
            <p:nvPr/>
          </p:nvSpPr>
          <p:spPr>
            <a:xfrm>
              <a:off x="815929" y="1483142"/>
              <a:ext cx="3587729" cy="3013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rmAutofit/>
            </a:bodyPr>
            <a:lstStyle/>
            <a:p>
              <a:pPr>
                <a:buClr>
                  <a:srgbClr val="4A4A49"/>
                </a:buClr>
                <a:buSzPct val="90090"/>
              </a:pPr>
              <a:r>
                <a:rPr lang="en-US" sz="1600" dirty="0">
                  <a:solidFill>
                    <a:schemeClr val="bg1"/>
                  </a:solidFill>
                  <a:latin typeface="Montserrat"/>
                  <a:sym typeface="Montserrat"/>
                </a:rPr>
                <a:t>Orbital Marine Power</a:t>
              </a:r>
              <a:endParaRPr sz="1067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6CD6E96-6550-44BF-BEC8-5402BDB723D2}"/>
              </a:ext>
            </a:extLst>
          </p:cNvPr>
          <p:cNvGrpSpPr/>
          <p:nvPr/>
        </p:nvGrpSpPr>
        <p:grpSpPr>
          <a:xfrm>
            <a:off x="4749431" y="2335882"/>
            <a:ext cx="3356612" cy="2204825"/>
            <a:chOff x="5563275" y="2419270"/>
            <a:chExt cx="3138973" cy="2061866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106DB4A9-7831-455F-93FF-182BAA33B0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563275" y="2419270"/>
              <a:ext cx="3094205" cy="2061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Google Shape;30;p1">
              <a:extLst>
                <a:ext uri="{FF2B5EF4-FFF2-40B4-BE49-F238E27FC236}">
                  <a16:creationId xmlns:a16="http://schemas.microsoft.com/office/drawing/2014/main" id="{747C33B0-8F11-4ABB-A091-CD08B0C5B134}"/>
                </a:ext>
              </a:extLst>
            </p:cNvPr>
            <p:cNvSpPr txBox="1"/>
            <p:nvPr/>
          </p:nvSpPr>
          <p:spPr>
            <a:xfrm>
              <a:off x="5659099" y="4273715"/>
              <a:ext cx="2533134" cy="2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rmAutofit fontScale="92500" lnSpcReduction="10000"/>
            </a:bodyPr>
            <a:lstStyle/>
            <a:p>
              <a:pPr>
                <a:buClr>
                  <a:srgbClr val="4A4A49"/>
                </a:buClr>
                <a:buSzPct val="90090"/>
              </a:pPr>
              <a:r>
                <a:rPr lang="en-US" sz="1600" dirty="0">
                  <a:solidFill>
                    <a:schemeClr val="bg1"/>
                  </a:solidFill>
                  <a:latin typeface="Montserrat"/>
                  <a:sym typeface="Montserrat"/>
                </a:rPr>
                <a:t>2 MW	          2021 EMEC</a:t>
              </a:r>
              <a:endParaRPr lang="en-US" sz="1067" dirty="0">
                <a:solidFill>
                  <a:schemeClr val="bg1"/>
                </a:solidFill>
              </a:endParaRPr>
            </a:p>
          </p:txBody>
        </p:sp>
        <p:sp>
          <p:nvSpPr>
            <p:cNvPr id="9" name="Google Shape;30;p1">
              <a:extLst>
                <a:ext uri="{FF2B5EF4-FFF2-40B4-BE49-F238E27FC236}">
                  <a16:creationId xmlns:a16="http://schemas.microsoft.com/office/drawing/2014/main" id="{00842B88-8844-4078-A935-27A46E8AE59C}"/>
                </a:ext>
              </a:extLst>
            </p:cNvPr>
            <p:cNvSpPr txBox="1"/>
            <p:nvPr/>
          </p:nvSpPr>
          <p:spPr>
            <a:xfrm>
              <a:off x="5608042" y="2441008"/>
              <a:ext cx="3094206" cy="3013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rmAutofit/>
            </a:bodyPr>
            <a:lstStyle/>
            <a:p>
              <a:pPr>
                <a:buClr>
                  <a:srgbClr val="4A4A49"/>
                </a:buClr>
                <a:buSzPct val="90090"/>
              </a:pPr>
              <a:r>
                <a:rPr lang="en-US" sz="1600" dirty="0">
                  <a:solidFill>
                    <a:schemeClr val="bg1"/>
                  </a:solidFill>
                  <a:latin typeface="Montserrat"/>
                  <a:sym typeface="Montserrat"/>
                </a:rPr>
                <a:t>Magallanes </a:t>
              </a:r>
              <a:r>
                <a:rPr lang="en-US" sz="1600" dirty="0" err="1">
                  <a:solidFill>
                    <a:schemeClr val="bg1"/>
                  </a:solidFill>
                  <a:latin typeface="Montserrat"/>
                  <a:sym typeface="Montserrat"/>
                </a:rPr>
                <a:t>Renovables</a:t>
              </a:r>
              <a:endParaRPr sz="1067" dirty="0">
                <a:solidFill>
                  <a:schemeClr val="bg1"/>
                </a:solidFill>
              </a:endParaRPr>
            </a:p>
          </p:txBody>
        </p:sp>
      </p:grpSp>
      <p:pic>
        <p:nvPicPr>
          <p:cNvPr id="37" name="Picture 2" descr="Flag of Spain - Wikipedia">
            <a:extLst>
              <a:ext uri="{FF2B5EF4-FFF2-40B4-BE49-F238E27FC236}">
                <a16:creationId xmlns:a16="http://schemas.microsoft.com/office/drawing/2014/main" id="{FD78186D-E33C-4982-A918-E84E6F369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1351" y="2332771"/>
            <a:ext cx="386820" cy="25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Flag of the United Kingdom - Wikipedia">
            <a:extLst>
              <a:ext uri="{FF2B5EF4-FFF2-40B4-BE49-F238E27FC236}">
                <a16:creationId xmlns:a16="http://schemas.microsoft.com/office/drawing/2014/main" id="{F4378213-9DE7-4B7C-A3CB-0FD841A6C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6044" y="4254182"/>
            <a:ext cx="558504" cy="27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Flag of the United Kingdom - Wikipedia">
            <a:extLst>
              <a:ext uri="{FF2B5EF4-FFF2-40B4-BE49-F238E27FC236}">
                <a16:creationId xmlns:a16="http://schemas.microsoft.com/office/drawing/2014/main" id="{EC0E6E10-5925-48D2-93BC-0A630F395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4118" y="2335882"/>
            <a:ext cx="459079" cy="22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Flag of the United Kingdom - Wikipedia">
            <a:extLst>
              <a:ext uri="{FF2B5EF4-FFF2-40B4-BE49-F238E27FC236}">
                <a16:creationId xmlns:a16="http://schemas.microsoft.com/office/drawing/2014/main" id="{2D48DDA2-A7DD-40E3-B9C8-ABE98FE02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9667" y="4261453"/>
            <a:ext cx="558504" cy="27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0">
            <a:extLst>
              <a:ext uri="{FF2B5EF4-FFF2-40B4-BE49-F238E27FC236}">
                <a16:creationId xmlns:a16="http://schemas.microsoft.com/office/drawing/2014/main" id="{6A6F453A-7D9A-B540-8A8A-624DCB792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92491" y="2332771"/>
            <a:ext cx="3289707" cy="219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Google Shape;30;p1">
            <a:extLst>
              <a:ext uri="{FF2B5EF4-FFF2-40B4-BE49-F238E27FC236}">
                <a16:creationId xmlns:a16="http://schemas.microsoft.com/office/drawing/2014/main" id="{F12975D0-2E27-9447-8FD5-E41519C88B9C}"/>
              </a:ext>
            </a:extLst>
          </p:cNvPr>
          <p:cNvSpPr txBox="1"/>
          <p:nvPr/>
        </p:nvSpPr>
        <p:spPr>
          <a:xfrm>
            <a:off x="8477735" y="2367454"/>
            <a:ext cx="2956916" cy="322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Clr>
                <a:srgbClr val="4A4A49"/>
              </a:buClr>
              <a:buSzPct val="90090"/>
            </a:pPr>
            <a:r>
              <a:rPr lang="en-US" sz="1600" dirty="0" err="1">
                <a:solidFill>
                  <a:schemeClr val="bg1"/>
                </a:solidFill>
                <a:latin typeface="Montserrat"/>
                <a:sym typeface="Montserrat"/>
              </a:rPr>
              <a:t>MOcean</a:t>
            </a:r>
            <a:r>
              <a:rPr lang="en-US" sz="1600" dirty="0">
                <a:solidFill>
                  <a:schemeClr val="bg1"/>
                </a:solidFill>
                <a:latin typeface="Montserrat"/>
                <a:sym typeface="Montserrat"/>
              </a:rPr>
              <a:t> (</a:t>
            </a:r>
            <a:r>
              <a:rPr lang="en-US" sz="1600" dirty="0" err="1">
                <a:solidFill>
                  <a:schemeClr val="bg1"/>
                </a:solidFill>
                <a:latin typeface="Montserrat"/>
                <a:sym typeface="Montserrat"/>
              </a:rPr>
              <a:t>BlueAxe</a:t>
            </a:r>
            <a:r>
              <a:rPr lang="en-US" sz="1600" dirty="0">
                <a:solidFill>
                  <a:schemeClr val="bg1"/>
                </a:solidFill>
                <a:latin typeface="Montserrat"/>
                <a:sym typeface="Montserrat"/>
              </a:rPr>
              <a:t>)</a:t>
            </a:r>
            <a:endParaRPr sz="1067" dirty="0">
              <a:solidFill>
                <a:schemeClr val="bg1"/>
              </a:solidFill>
            </a:endParaRPr>
          </a:p>
        </p:txBody>
      </p:sp>
      <p:sp>
        <p:nvSpPr>
          <p:cNvPr id="51" name="Google Shape;30;p1">
            <a:extLst>
              <a:ext uri="{FF2B5EF4-FFF2-40B4-BE49-F238E27FC236}">
                <a16:creationId xmlns:a16="http://schemas.microsoft.com/office/drawing/2014/main" id="{8CF525CE-30FB-014A-B5DF-23583100C19A}"/>
              </a:ext>
            </a:extLst>
          </p:cNvPr>
          <p:cNvSpPr txBox="1"/>
          <p:nvPr/>
        </p:nvSpPr>
        <p:spPr>
          <a:xfrm>
            <a:off x="8445544" y="4323794"/>
            <a:ext cx="2627801" cy="204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77500" lnSpcReduction="20000"/>
          </a:bodyPr>
          <a:lstStyle/>
          <a:p>
            <a:pPr>
              <a:buClr>
                <a:srgbClr val="4A4A49"/>
              </a:buClr>
              <a:buSzPct val="90090"/>
            </a:pPr>
            <a:r>
              <a:rPr lang="en-US" sz="1600" dirty="0">
                <a:solidFill>
                  <a:schemeClr val="bg1"/>
                </a:solidFill>
                <a:latin typeface="Montserrat"/>
                <a:sym typeface="Montserrat"/>
              </a:rPr>
              <a:t>0.01 MW                      2021 EMEC</a:t>
            </a:r>
            <a:endParaRPr lang="en-US" sz="1067" dirty="0">
              <a:solidFill>
                <a:schemeClr val="bg1"/>
              </a:solidFill>
            </a:endParaRPr>
          </a:p>
        </p:txBody>
      </p:sp>
      <p:pic>
        <p:nvPicPr>
          <p:cNvPr id="52" name="Picture 8" descr="Flag of the United Kingdom - Wikipedia">
            <a:extLst>
              <a:ext uri="{FF2B5EF4-FFF2-40B4-BE49-F238E27FC236}">
                <a16:creationId xmlns:a16="http://schemas.microsoft.com/office/drawing/2014/main" id="{BD47E1EE-EC85-8643-B2AA-BCB97B687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26396" y="4248963"/>
            <a:ext cx="558504" cy="27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Flag of the United Kingdom - Wikipedia">
            <a:extLst>
              <a:ext uri="{FF2B5EF4-FFF2-40B4-BE49-F238E27FC236}">
                <a16:creationId xmlns:a16="http://schemas.microsoft.com/office/drawing/2014/main" id="{69B85F84-583F-8A44-A7F3-A9C224E4A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24470" y="2330663"/>
            <a:ext cx="459079" cy="22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339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3CD942-7129-4E70-8C1C-F3BBDDA933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463" y="3805164"/>
            <a:ext cx="2345508" cy="15638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E2E01D-BFD9-40A3-9183-30B14DCEB0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7584" y="3822828"/>
            <a:ext cx="2343953" cy="15638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D23BB9-E629-4A2A-92FE-0F71A11578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1617" y="3111098"/>
            <a:ext cx="2343954" cy="15840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25EBFC-C956-4AAB-86DE-69F7B63791F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6435" y="3113611"/>
            <a:ext cx="2343955" cy="15638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1D4101-95D6-47A2-AD1E-CF0E3BA9E43A}"/>
              </a:ext>
            </a:extLst>
          </p:cNvPr>
          <p:cNvSpPr txBox="1"/>
          <p:nvPr/>
        </p:nvSpPr>
        <p:spPr>
          <a:xfrm>
            <a:off x="1299824" y="5386684"/>
            <a:ext cx="98590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Montserrat" panose="00000500000000000000" pitchFamily="2" charset="0"/>
              </a:rPr>
              <a:t>Enable the </a:t>
            </a:r>
            <a:r>
              <a:rPr lang="en-US" sz="1800" b="1" dirty="0">
                <a:latin typeface="Montserrat" panose="00000500000000000000" pitchFamily="2" charset="0"/>
              </a:rPr>
              <a:t>large-scale rollout </a:t>
            </a:r>
            <a:r>
              <a:rPr lang="en-US" sz="1800" dirty="0">
                <a:latin typeface="Montserrat" panose="00000500000000000000" pitchFamily="2" charset="0"/>
              </a:rPr>
              <a:t>of </a:t>
            </a:r>
          </a:p>
          <a:p>
            <a:pPr algn="ctr"/>
            <a:r>
              <a:rPr lang="en-US" sz="1800" b="1" dirty="0">
                <a:latin typeface="Montserrat" panose="00000500000000000000" pitchFamily="2" charset="0"/>
              </a:rPr>
              <a:t>offshore solar PV </a:t>
            </a:r>
            <a:r>
              <a:rPr lang="en-US" sz="1800" dirty="0">
                <a:latin typeface="Montserrat" panose="00000500000000000000" pitchFamily="2" charset="0"/>
              </a:rPr>
              <a:t>and </a:t>
            </a:r>
            <a:r>
              <a:rPr lang="en-US" sz="1800" b="1" dirty="0">
                <a:latin typeface="Montserrat" panose="00000500000000000000" pitchFamily="2" charset="0"/>
              </a:rPr>
              <a:t>wave energy converters </a:t>
            </a:r>
          </a:p>
          <a:p>
            <a:pPr algn="ctr"/>
            <a:r>
              <a:rPr lang="en-US" sz="1800" dirty="0">
                <a:latin typeface="Montserrat" panose="00000500000000000000" pitchFamily="2" charset="0"/>
              </a:rPr>
              <a:t>in </a:t>
            </a:r>
            <a:r>
              <a:rPr lang="en-US" sz="1800" b="1" dirty="0">
                <a:latin typeface="Montserrat" panose="00000500000000000000" pitchFamily="2" charset="0"/>
              </a:rPr>
              <a:t>offshore wind parks</a:t>
            </a:r>
            <a:r>
              <a:rPr lang="en-US" sz="1800" dirty="0">
                <a:latin typeface="Montserrat" panose="00000500000000000000" pitchFamily="2" charset="0"/>
              </a:rPr>
              <a:t>. </a:t>
            </a:r>
          </a:p>
          <a:p>
            <a:pPr algn="ctr"/>
            <a:endParaRPr lang="en-US" sz="1800" dirty="0">
              <a:latin typeface="Montserrat" panose="00000500000000000000" pitchFamily="2" charset="0"/>
            </a:endParaRPr>
          </a:p>
          <a:p>
            <a:pPr algn="ctr"/>
            <a:endParaRPr lang="en-US" sz="1800" dirty="0">
              <a:latin typeface="Montserrat" panose="00000500000000000000" pitchFamily="2" charset="0"/>
            </a:endParaRPr>
          </a:p>
          <a:p>
            <a:pPr algn="ctr"/>
            <a:endParaRPr lang="en-US" sz="1800" b="1" dirty="0">
              <a:latin typeface="Montserrat" panose="00000500000000000000" pitchFamily="2" charset="0"/>
            </a:endParaRPr>
          </a:p>
          <a:p>
            <a:pPr algn="ctr"/>
            <a:endParaRPr lang="en-US" sz="1800" b="1" dirty="0">
              <a:latin typeface="Montserrat" panose="00000500000000000000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F1B7D86-54F7-4979-BB06-2DF2927181A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3869" y="521666"/>
            <a:ext cx="7124262" cy="1781066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D1EB219A-B050-4220-90A0-6CC452DFC4E9}"/>
              </a:ext>
            </a:extLst>
          </p:cNvPr>
          <p:cNvSpPr txBox="1">
            <a:spLocks/>
          </p:cNvSpPr>
          <p:nvPr/>
        </p:nvSpPr>
        <p:spPr>
          <a:xfrm>
            <a:off x="2485543" y="4378092"/>
            <a:ext cx="2305050" cy="334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700" dirty="0">
                <a:solidFill>
                  <a:schemeClr val="bg1"/>
                </a:solidFill>
                <a:latin typeface="Montserrat" panose="00000500000000000000" pitchFamily="2" charset="0"/>
              </a:rPr>
              <a:t>© Oceans of Energy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41D7223F-0C92-45AA-8FFF-4E47B2AEA75E}"/>
              </a:ext>
            </a:extLst>
          </p:cNvPr>
          <p:cNvSpPr txBox="1">
            <a:spLocks/>
          </p:cNvSpPr>
          <p:nvPr/>
        </p:nvSpPr>
        <p:spPr>
          <a:xfrm>
            <a:off x="10356980" y="5112101"/>
            <a:ext cx="904558" cy="334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700" dirty="0">
                <a:solidFill>
                  <a:schemeClr val="bg1"/>
                </a:solidFill>
                <a:latin typeface="Montserrat" panose="00000500000000000000" pitchFamily="2" charset="0"/>
              </a:rPr>
              <a:t>© EDP </a:t>
            </a:r>
            <a:r>
              <a:rPr lang="en-US" sz="700" dirty="0" err="1">
                <a:solidFill>
                  <a:schemeClr val="bg1"/>
                </a:solidFill>
                <a:latin typeface="Montserrat" panose="00000500000000000000" pitchFamily="2" charset="0"/>
              </a:rPr>
              <a:t>Labelec</a:t>
            </a:r>
            <a:endParaRPr lang="en-US" sz="7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6980982-8A29-490A-8440-7D0905114203}"/>
              </a:ext>
            </a:extLst>
          </p:cNvPr>
          <p:cNvSpPr txBox="1">
            <a:spLocks/>
          </p:cNvSpPr>
          <p:nvPr/>
        </p:nvSpPr>
        <p:spPr>
          <a:xfrm>
            <a:off x="7401413" y="4386167"/>
            <a:ext cx="2305050" cy="334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700" dirty="0">
                <a:solidFill>
                  <a:schemeClr val="bg1"/>
                </a:solidFill>
                <a:latin typeface="Montserrat" panose="00000500000000000000" pitchFamily="2" charset="0"/>
              </a:rPr>
              <a:t>© </a:t>
            </a:r>
            <a:r>
              <a:rPr lang="en-US" sz="700" dirty="0" err="1">
                <a:solidFill>
                  <a:schemeClr val="bg1"/>
                </a:solidFill>
                <a:latin typeface="Montserrat" panose="00000500000000000000" pitchFamily="2" charset="0"/>
              </a:rPr>
              <a:t>CorPower</a:t>
            </a:r>
            <a:r>
              <a:rPr lang="en-US" sz="700" dirty="0">
                <a:solidFill>
                  <a:schemeClr val="bg1"/>
                </a:solidFill>
                <a:latin typeface="Montserrat" panose="00000500000000000000" pitchFamily="2" charset="0"/>
              </a:rPr>
              <a:t> Ocean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8D66A385-2B33-4E11-A905-D28E981767AE}"/>
              </a:ext>
            </a:extLst>
          </p:cNvPr>
          <p:cNvSpPr txBox="1">
            <a:spLocks/>
          </p:cNvSpPr>
          <p:nvPr/>
        </p:nvSpPr>
        <p:spPr>
          <a:xfrm>
            <a:off x="930462" y="5095385"/>
            <a:ext cx="1080570" cy="334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700" dirty="0">
                <a:solidFill>
                  <a:schemeClr val="bg1"/>
                </a:solidFill>
                <a:latin typeface="Montserrat" panose="00000500000000000000" pitchFamily="2" charset="0"/>
              </a:rPr>
              <a:t>© RWE Renewables</a:t>
            </a:r>
          </a:p>
        </p:txBody>
      </p:sp>
    </p:spTree>
    <p:extLst>
      <p:ext uri="{BB962C8B-B14F-4D97-AF65-F5344CB8AC3E}">
        <p14:creationId xmlns:p14="http://schemas.microsoft.com/office/powerpoint/2010/main" val="3745598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887414E-A66F-4182-BD73-7F2946D8E66A}"/>
              </a:ext>
            </a:extLst>
          </p:cNvPr>
          <p:cNvSpPr txBox="1">
            <a:spLocks/>
          </p:cNvSpPr>
          <p:nvPr/>
        </p:nvSpPr>
        <p:spPr>
          <a:xfrm>
            <a:off x="881062" y="273507"/>
            <a:ext cx="1042987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latin typeface="Montserrat" panose="00000500000000000000" pitchFamily="2" charset="0"/>
              </a:rPr>
              <a:t>The reasoning: 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More cost- and space-efficient utilization of offshore area</a:t>
            </a:r>
            <a:endParaRPr lang="en-NL" sz="280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9" name="Down Arrow 40">
            <a:extLst>
              <a:ext uri="{FF2B5EF4-FFF2-40B4-BE49-F238E27FC236}">
                <a16:creationId xmlns:a16="http://schemas.microsoft.com/office/drawing/2014/main" id="{2F67017F-FC3A-4092-8665-A13BBE70271A}"/>
              </a:ext>
            </a:extLst>
          </p:cNvPr>
          <p:cNvSpPr/>
          <p:nvPr/>
        </p:nvSpPr>
        <p:spPr>
          <a:xfrm rot="16200000">
            <a:off x="8620157" y="2673710"/>
            <a:ext cx="597242" cy="584775"/>
          </a:xfrm>
          <a:prstGeom prst="downArrow">
            <a:avLst/>
          </a:prstGeom>
          <a:solidFill>
            <a:srgbClr val="F2F2F2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20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78F8498-14A0-451D-B763-BBA57A3C6812}"/>
              </a:ext>
            </a:extLst>
          </p:cNvPr>
          <p:cNvGrpSpPr/>
          <p:nvPr/>
        </p:nvGrpSpPr>
        <p:grpSpPr>
          <a:xfrm>
            <a:off x="9601408" y="2068295"/>
            <a:ext cx="1741103" cy="1462365"/>
            <a:chOff x="4603370" y="5251311"/>
            <a:chExt cx="1741103" cy="1462365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A6C0460F-4CEB-45FD-9D7F-5D15869302CB}"/>
                </a:ext>
              </a:extLst>
            </p:cNvPr>
            <p:cNvSpPr/>
            <p:nvPr/>
          </p:nvSpPr>
          <p:spPr>
            <a:xfrm>
              <a:off x="4753652" y="5251311"/>
              <a:ext cx="1444955" cy="14623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1200" dirty="0">
                <a:latin typeface="Montserrat" panose="000005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C3548E9-626E-43A3-A3EB-6D59EA456ECC}"/>
                </a:ext>
              </a:extLst>
            </p:cNvPr>
            <p:cNvSpPr txBox="1"/>
            <p:nvPr/>
          </p:nvSpPr>
          <p:spPr>
            <a:xfrm>
              <a:off x="4603370" y="5254081"/>
              <a:ext cx="17411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u="sng" dirty="0">
                  <a:latin typeface="Montserrat" panose="00000500000000000000" pitchFamily="2" charset="0"/>
                  <a:cs typeface="Times New Roman" panose="02020603050405020304" pitchFamily="18" charset="0"/>
                </a:rPr>
                <a:t>Space reduction</a:t>
              </a:r>
              <a:endParaRPr lang="en-NL" sz="1200" u="sng" dirty="0">
                <a:latin typeface="Montserrat" panose="00000500000000000000" pitchFamily="2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3" name="Down Arrow 40">
            <a:extLst>
              <a:ext uri="{FF2B5EF4-FFF2-40B4-BE49-F238E27FC236}">
                <a16:creationId xmlns:a16="http://schemas.microsoft.com/office/drawing/2014/main" id="{197FA995-7E7E-43D1-AED2-695A5963FAEF}"/>
              </a:ext>
            </a:extLst>
          </p:cNvPr>
          <p:cNvSpPr/>
          <p:nvPr/>
        </p:nvSpPr>
        <p:spPr>
          <a:xfrm rot="16200000">
            <a:off x="3152687" y="3505914"/>
            <a:ext cx="597242" cy="584775"/>
          </a:xfrm>
          <a:prstGeom prst="downArrow">
            <a:avLst/>
          </a:prstGeom>
          <a:solidFill>
            <a:srgbClr val="F2F2F2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20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4" name="Down Arrow 40">
            <a:extLst>
              <a:ext uri="{FF2B5EF4-FFF2-40B4-BE49-F238E27FC236}">
                <a16:creationId xmlns:a16="http://schemas.microsoft.com/office/drawing/2014/main" id="{8D82B3F7-A0C0-4812-AA38-B2EAE9B12DC1}"/>
              </a:ext>
            </a:extLst>
          </p:cNvPr>
          <p:cNvSpPr/>
          <p:nvPr/>
        </p:nvSpPr>
        <p:spPr>
          <a:xfrm rot="16200000">
            <a:off x="8604103" y="4446348"/>
            <a:ext cx="597242" cy="584775"/>
          </a:xfrm>
          <a:prstGeom prst="downArrow">
            <a:avLst/>
          </a:prstGeom>
          <a:solidFill>
            <a:srgbClr val="F2F2F2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20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5152823-8745-4D72-B6D5-BDAE2E0FB8BB}"/>
              </a:ext>
            </a:extLst>
          </p:cNvPr>
          <p:cNvGrpSpPr/>
          <p:nvPr/>
        </p:nvGrpSpPr>
        <p:grpSpPr>
          <a:xfrm>
            <a:off x="9585354" y="4087248"/>
            <a:ext cx="1741103" cy="1317872"/>
            <a:chOff x="4603370" y="5251313"/>
            <a:chExt cx="1741103" cy="1080393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321E4F02-CB6F-4C85-AD73-70E1A5B9326F}"/>
                </a:ext>
              </a:extLst>
            </p:cNvPr>
            <p:cNvSpPr/>
            <p:nvPr/>
          </p:nvSpPr>
          <p:spPr>
            <a:xfrm>
              <a:off x="4753652" y="5251313"/>
              <a:ext cx="1444955" cy="10803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1200" dirty="0">
                <a:latin typeface="Montserrat" panose="000005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631EBF19-F227-48D5-ACB0-A6594EBFA4CF}"/>
                </a:ext>
              </a:extLst>
            </p:cNvPr>
            <p:cNvSpPr txBox="1"/>
            <p:nvPr/>
          </p:nvSpPr>
          <p:spPr>
            <a:xfrm>
              <a:off x="4603370" y="5254081"/>
              <a:ext cx="1741103" cy="227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u="sng" dirty="0">
                  <a:latin typeface="Montserrat" panose="00000500000000000000" pitchFamily="2" charset="0"/>
                  <a:cs typeface="Times New Roman" panose="02020603050405020304" pitchFamily="18" charset="0"/>
                </a:rPr>
                <a:t>Cost reduction</a:t>
              </a:r>
              <a:endParaRPr lang="en-NL" sz="1200" u="sng" dirty="0">
                <a:latin typeface="Montserrat" panose="00000500000000000000" pitchFamily="2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59B700A2-76E8-4103-A468-35AEAA3D0B9E}"/>
              </a:ext>
            </a:extLst>
          </p:cNvPr>
          <p:cNvSpPr txBox="1"/>
          <p:nvPr/>
        </p:nvSpPr>
        <p:spPr>
          <a:xfrm>
            <a:off x="9751690" y="3038016"/>
            <a:ext cx="1444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ontserrat" panose="00000500000000000000" pitchFamily="2" charset="0"/>
                <a:cs typeface="Times New Roman" panose="02020603050405020304" pitchFamily="18" charset="0"/>
              </a:rPr>
              <a:t>Assists marine spatial planning</a:t>
            </a:r>
            <a:endParaRPr lang="en-NL" sz="120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653820A-C734-4184-84A8-F1B41281FD5A}"/>
              </a:ext>
            </a:extLst>
          </p:cNvPr>
          <p:cNvSpPr txBox="1"/>
          <p:nvPr/>
        </p:nvSpPr>
        <p:spPr>
          <a:xfrm>
            <a:off x="9741454" y="5037357"/>
            <a:ext cx="14610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ontserrat" panose="00000500000000000000" pitchFamily="2" charset="0"/>
                <a:cs typeface="Times New Roman" panose="02020603050405020304" pitchFamily="18" charset="0"/>
              </a:rPr>
              <a:t>OPEX &amp; CAPEX</a:t>
            </a:r>
            <a:endParaRPr lang="en-NL" sz="120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3E7604D-9F33-468B-A26A-EDFB97AF9E87}"/>
              </a:ext>
            </a:extLst>
          </p:cNvPr>
          <p:cNvSpPr txBox="1"/>
          <p:nvPr/>
        </p:nvSpPr>
        <p:spPr>
          <a:xfrm rot="16200000">
            <a:off x="-170847" y="3633110"/>
            <a:ext cx="2480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Source colocation</a:t>
            </a:r>
            <a:endParaRPr lang="en-NL" sz="200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1" name="Freeform 87">
            <a:extLst>
              <a:ext uri="{FF2B5EF4-FFF2-40B4-BE49-F238E27FC236}">
                <a16:creationId xmlns:a16="http://schemas.microsoft.com/office/drawing/2014/main" id="{A50B1EC2-6747-4369-BD3C-DBA8B59D432B}"/>
              </a:ext>
            </a:extLst>
          </p:cNvPr>
          <p:cNvSpPr>
            <a:spLocks noEditPoints="1"/>
          </p:cNvSpPr>
          <p:nvPr/>
        </p:nvSpPr>
        <p:spPr bwMode="auto">
          <a:xfrm>
            <a:off x="10219074" y="4484103"/>
            <a:ext cx="473660" cy="509263"/>
          </a:xfrm>
          <a:custGeom>
            <a:avLst/>
            <a:gdLst>
              <a:gd name="T0" fmla="*/ 404 w 606"/>
              <a:gd name="T1" fmla="*/ 652 h 652"/>
              <a:gd name="T2" fmla="*/ 397 w 606"/>
              <a:gd name="T3" fmla="*/ 515 h 652"/>
              <a:gd name="T4" fmla="*/ 565 w 606"/>
              <a:gd name="T5" fmla="*/ 508 h 652"/>
              <a:gd name="T6" fmla="*/ 572 w 606"/>
              <a:gd name="T7" fmla="*/ 645 h 652"/>
              <a:gd name="T8" fmla="*/ 411 w 606"/>
              <a:gd name="T9" fmla="*/ 638 h 652"/>
              <a:gd name="T10" fmla="*/ 558 w 606"/>
              <a:gd name="T11" fmla="*/ 522 h 652"/>
              <a:gd name="T12" fmla="*/ 411 w 606"/>
              <a:gd name="T13" fmla="*/ 638 h 652"/>
              <a:gd name="T14" fmla="*/ 206 w 606"/>
              <a:gd name="T15" fmla="*/ 652 h 652"/>
              <a:gd name="T16" fmla="*/ 199 w 606"/>
              <a:gd name="T17" fmla="*/ 385 h 652"/>
              <a:gd name="T18" fmla="*/ 366 w 606"/>
              <a:gd name="T19" fmla="*/ 378 h 652"/>
              <a:gd name="T20" fmla="*/ 373 w 606"/>
              <a:gd name="T21" fmla="*/ 645 h 652"/>
              <a:gd name="T22" fmla="*/ 213 w 606"/>
              <a:gd name="T23" fmla="*/ 638 h 652"/>
              <a:gd name="T24" fmla="*/ 359 w 606"/>
              <a:gd name="T25" fmla="*/ 392 h 652"/>
              <a:gd name="T26" fmla="*/ 213 w 606"/>
              <a:gd name="T27" fmla="*/ 638 h 652"/>
              <a:gd name="T28" fmla="*/ 7 w 606"/>
              <a:gd name="T29" fmla="*/ 652 h 652"/>
              <a:gd name="T30" fmla="*/ 0 w 606"/>
              <a:gd name="T31" fmla="*/ 258 h 652"/>
              <a:gd name="T32" fmla="*/ 168 w 606"/>
              <a:gd name="T33" fmla="*/ 251 h 652"/>
              <a:gd name="T34" fmla="*/ 175 w 606"/>
              <a:gd name="T35" fmla="*/ 645 h 652"/>
              <a:gd name="T36" fmla="*/ 14 w 606"/>
              <a:gd name="T37" fmla="*/ 638 h 652"/>
              <a:gd name="T38" fmla="*/ 161 w 606"/>
              <a:gd name="T39" fmla="*/ 265 h 652"/>
              <a:gd name="T40" fmla="*/ 14 w 606"/>
              <a:gd name="T41" fmla="*/ 638 h 652"/>
              <a:gd name="T42" fmla="*/ 445 w 606"/>
              <a:gd name="T43" fmla="*/ 422 h 652"/>
              <a:gd name="T44" fmla="*/ 440 w 606"/>
              <a:gd name="T45" fmla="*/ 410 h 652"/>
              <a:gd name="T46" fmla="*/ 191 w 606"/>
              <a:gd name="T47" fmla="*/ 31 h 652"/>
              <a:gd name="T48" fmla="*/ 217 w 606"/>
              <a:gd name="T49" fmla="*/ 6 h 652"/>
              <a:gd name="T50" fmla="*/ 595 w 606"/>
              <a:gd name="T51" fmla="*/ 255 h 652"/>
              <a:gd name="T52" fmla="*/ 606 w 606"/>
              <a:gd name="T53" fmla="*/ 260 h 652"/>
              <a:gd name="T54" fmla="*/ 599 w 606"/>
              <a:gd name="T55" fmla="*/ 422 h 652"/>
              <a:gd name="T56" fmla="*/ 592 w 606"/>
              <a:gd name="T57" fmla="*/ 408 h 652"/>
              <a:gd name="T58" fmla="*/ 565 w 606"/>
              <a:gd name="T59" fmla="*/ 305 h 652"/>
              <a:gd name="T60" fmla="*/ 208 w 606"/>
              <a:gd name="T61" fmla="*/ 16 h 652"/>
              <a:gd name="T62" fmla="*/ 203 w 606"/>
              <a:gd name="T63" fmla="*/ 16 h 652"/>
              <a:gd name="T64" fmla="*/ 489 w 606"/>
              <a:gd name="T65" fmla="*/ 372 h 652"/>
              <a:gd name="T66" fmla="*/ 461 w 606"/>
              <a:gd name="T67" fmla="*/ 408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6" h="652">
                <a:moveTo>
                  <a:pt x="565" y="652"/>
                </a:moveTo>
                <a:cubicBezTo>
                  <a:pt x="404" y="652"/>
                  <a:pt x="404" y="652"/>
                  <a:pt x="404" y="652"/>
                </a:cubicBezTo>
                <a:cubicBezTo>
                  <a:pt x="401" y="652"/>
                  <a:pt x="397" y="649"/>
                  <a:pt x="397" y="645"/>
                </a:cubicBezTo>
                <a:cubicBezTo>
                  <a:pt x="397" y="515"/>
                  <a:pt x="397" y="515"/>
                  <a:pt x="397" y="515"/>
                </a:cubicBezTo>
                <a:cubicBezTo>
                  <a:pt x="397" y="511"/>
                  <a:pt x="401" y="508"/>
                  <a:pt x="404" y="508"/>
                </a:cubicBezTo>
                <a:cubicBezTo>
                  <a:pt x="565" y="508"/>
                  <a:pt x="565" y="508"/>
                  <a:pt x="565" y="508"/>
                </a:cubicBezTo>
                <a:cubicBezTo>
                  <a:pt x="569" y="508"/>
                  <a:pt x="572" y="511"/>
                  <a:pt x="572" y="515"/>
                </a:cubicBezTo>
                <a:cubicBezTo>
                  <a:pt x="572" y="645"/>
                  <a:pt x="572" y="645"/>
                  <a:pt x="572" y="645"/>
                </a:cubicBezTo>
                <a:cubicBezTo>
                  <a:pt x="572" y="649"/>
                  <a:pt x="569" y="652"/>
                  <a:pt x="565" y="652"/>
                </a:cubicBezTo>
                <a:close/>
                <a:moveTo>
                  <a:pt x="411" y="638"/>
                </a:moveTo>
                <a:cubicBezTo>
                  <a:pt x="558" y="638"/>
                  <a:pt x="558" y="638"/>
                  <a:pt x="558" y="638"/>
                </a:cubicBezTo>
                <a:cubicBezTo>
                  <a:pt x="558" y="522"/>
                  <a:pt x="558" y="522"/>
                  <a:pt x="558" y="522"/>
                </a:cubicBezTo>
                <a:cubicBezTo>
                  <a:pt x="411" y="522"/>
                  <a:pt x="411" y="522"/>
                  <a:pt x="411" y="522"/>
                </a:cubicBezTo>
                <a:lnTo>
                  <a:pt x="411" y="638"/>
                </a:lnTo>
                <a:close/>
                <a:moveTo>
                  <a:pt x="366" y="652"/>
                </a:moveTo>
                <a:cubicBezTo>
                  <a:pt x="206" y="652"/>
                  <a:pt x="206" y="652"/>
                  <a:pt x="206" y="652"/>
                </a:cubicBezTo>
                <a:cubicBezTo>
                  <a:pt x="202" y="652"/>
                  <a:pt x="199" y="649"/>
                  <a:pt x="199" y="645"/>
                </a:cubicBezTo>
                <a:cubicBezTo>
                  <a:pt x="199" y="385"/>
                  <a:pt x="199" y="385"/>
                  <a:pt x="199" y="385"/>
                </a:cubicBezTo>
                <a:cubicBezTo>
                  <a:pt x="199" y="382"/>
                  <a:pt x="202" y="378"/>
                  <a:pt x="206" y="378"/>
                </a:cubicBezTo>
                <a:cubicBezTo>
                  <a:pt x="366" y="378"/>
                  <a:pt x="366" y="378"/>
                  <a:pt x="366" y="378"/>
                </a:cubicBezTo>
                <a:cubicBezTo>
                  <a:pt x="370" y="378"/>
                  <a:pt x="373" y="382"/>
                  <a:pt x="373" y="385"/>
                </a:cubicBezTo>
                <a:cubicBezTo>
                  <a:pt x="373" y="645"/>
                  <a:pt x="373" y="645"/>
                  <a:pt x="373" y="645"/>
                </a:cubicBezTo>
                <a:cubicBezTo>
                  <a:pt x="373" y="649"/>
                  <a:pt x="370" y="652"/>
                  <a:pt x="366" y="652"/>
                </a:cubicBezTo>
                <a:close/>
                <a:moveTo>
                  <a:pt x="213" y="638"/>
                </a:moveTo>
                <a:cubicBezTo>
                  <a:pt x="359" y="638"/>
                  <a:pt x="359" y="638"/>
                  <a:pt x="359" y="638"/>
                </a:cubicBezTo>
                <a:cubicBezTo>
                  <a:pt x="359" y="392"/>
                  <a:pt x="359" y="392"/>
                  <a:pt x="359" y="392"/>
                </a:cubicBezTo>
                <a:cubicBezTo>
                  <a:pt x="213" y="392"/>
                  <a:pt x="213" y="392"/>
                  <a:pt x="213" y="392"/>
                </a:cubicBezTo>
                <a:lnTo>
                  <a:pt x="213" y="638"/>
                </a:lnTo>
                <a:close/>
                <a:moveTo>
                  <a:pt x="168" y="652"/>
                </a:moveTo>
                <a:cubicBezTo>
                  <a:pt x="7" y="652"/>
                  <a:pt x="7" y="652"/>
                  <a:pt x="7" y="652"/>
                </a:cubicBezTo>
                <a:cubicBezTo>
                  <a:pt x="3" y="652"/>
                  <a:pt x="0" y="649"/>
                  <a:pt x="0" y="645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54"/>
                  <a:pt x="3" y="251"/>
                  <a:pt x="7" y="251"/>
                </a:cubicBezTo>
                <a:cubicBezTo>
                  <a:pt x="168" y="251"/>
                  <a:pt x="168" y="251"/>
                  <a:pt x="168" y="251"/>
                </a:cubicBezTo>
                <a:cubicBezTo>
                  <a:pt x="171" y="251"/>
                  <a:pt x="175" y="254"/>
                  <a:pt x="175" y="258"/>
                </a:cubicBezTo>
                <a:cubicBezTo>
                  <a:pt x="175" y="645"/>
                  <a:pt x="175" y="645"/>
                  <a:pt x="175" y="645"/>
                </a:cubicBezTo>
                <a:cubicBezTo>
                  <a:pt x="175" y="649"/>
                  <a:pt x="171" y="652"/>
                  <a:pt x="168" y="652"/>
                </a:cubicBezTo>
                <a:close/>
                <a:moveTo>
                  <a:pt x="14" y="638"/>
                </a:moveTo>
                <a:cubicBezTo>
                  <a:pt x="161" y="638"/>
                  <a:pt x="161" y="638"/>
                  <a:pt x="161" y="638"/>
                </a:cubicBezTo>
                <a:cubicBezTo>
                  <a:pt x="161" y="265"/>
                  <a:pt x="161" y="265"/>
                  <a:pt x="161" y="265"/>
                </a:cubicBezTo>
                <a:cubicBezTo>
                  <a:pt x="14" y="265"/>
                  <a:pt x="14" y="265"/>
                  <a:pt x="14" y="265"/>
                </a:cubicBezTo>
                <a:lnTo>
                  <a:pt x="14" y="638"/>
                </a:lnTo>
                <a:close/>
                <a:moveTo>
                  <a:pt x="599" y="422"/>
                </a:moveTo>
                <a:cubicBezTo>
                  <a:pt x="445" y="422"/>
                  <a:pt x="445" y="422"/>
                  <a:pt x="445" y="422"/>
                </a:cubicBezTo>
                <a:cubicBezTo>
                  <a:pt x="442" y="422"/>
                  <a:pt x="439" y="421"/>
                  <a:pt x="438" y="418"/>
                </a:cubicBezTo>
                <a:cubicBezTo>
                  <a:pt x="437" y="415"/>
                  <a:pt x="438" y="412"/>
                  <a:pt x="440" y="410"/>
                </a:cubicBezTo>
                <a:cubicBezTo>
                  <a:pt x="474" y="376"/>
                  <a:pt x="474" y="376"/>
                  <a:pt x="474" y="376"/>
                </a:cubicBezTo>
                <a:cubicBezTo>
                  <a:pt x="191" y="31"/>
                  <a:pt x="191" y="31"/>
                  <a:pt x="191" y="31"/>
                </a:cubicBezTo>
                <a:cubicBezTo>
                  <a:pt x="185" y="24"/>
                  <a:pt x="186" y="12"/>
                  <a:pt x="194" y="6"/>
                </a:cubicBezTo>
                <a:cubicBezTo>
                  <a:pt x="200" y="0"/>
                  <a:pt x="211" y="0"/>
                  <a:pt x="217" y="6"/>
                </a:cubicBezTo>
                <a:cubicBezTo>
                  <a:pt x="560" y="290"/>
                  <a:pt x="560" y="290"/>
                  <a:pt x="560" y="290"/>
                </a:cubicBezTo>
                <a:cubicBezTo>
                  <a:pt x="595" y="255"/>
                  <a:pt x="595" y="255"/>
                  <a:pt x="595" y="255"/>
                </a:cubicBezTo>
                <a:cubicBezTo>
                  <a:pt x="597" y="253"/>
                  <a:pt x="600" y="253"/>
                  <a:pt x="602" y="254"/>
                </a:cubicBezTo>
                <a:cubicBezTo>
                  <a:pt x="605" y="255"/>
                  <a:pt x="606" y="257"/>
                  <a:pt x="606" y="260"/>
                </a:cubicBezTo>
                <a:cubicBezTo>
                  <a:pt x="606" y="415"/>
                  <a:pt x="606" y="415"/>
                  <a:pt x="606" y="415"/>
                </a:cubicBezTo>
                <a:cubicBezTo>
                  <a:pt x="606" y="419"/>
                  <a:pt x="603" y="422"/>
                  <a:pt x="599" y="422"/>
                </a:cubicBezTo>
                <a:close/>
                <a:moveTo>
                  <a:pt x="461" y="408"/>
                </a:moveTo>
                <a:cubicBezTo>
                  <a:pt x="592" y="408"/>
                  <a:pt x="592" y="408"/>
                  <a:pt x="592" y="408"/>
                </a:cubicBezTo>
                <a:cubicBezTo>
                  <a:pt x="592" y="277"/>
                  <a:pt x="592" y="277"/>
                  <a:pt x="592" y="277"/>
                </a:cubicBezTo>
                <a:cubicBezTo>
                  <a:pt x="565" y="305"/>
                  <a:pt x="565" y="305"/>
                  <a:pt x="565" y="305"/>
                </a:cubicBezTo>
                <a:cubicBezTo>
                  <a:pt x="563" y="307"/>
                  <a:pt x="558" y="307"/>
                  <a:pt x="556" y="305"/>
                </a:cubicBezTo>
                <a:cubicBezTo>
                  <a:pt x="208" y="16"/>
                  <a:pt x="208" y="16"/>
                  <a:pt x="208" y="16"/>
                </a:cubicBezTo>
                <a:cubicBezTo>
                  <a:pt x="207" y="16"/>
                  <a:pt x="206" y="15"/>
                  <a:pt x="205" y="15"/>
                </a:cubicBezTo>
                <a:cubicBezTo>
                  <a:pt x="205" y="15"/>
                  <a:pt x="204" y="15"/>
                  <a:pt x="203" y="16"/>
                </a:cubicBezTo>
                <a:cubicBezTo>
                  <a:pt x="201" y="18"/>
                  <a:pt x="200" y="21"/>
                  <a:pt x="202" y="22"/>
                </a:cubicBezTo>
                <a:cubicBezTo>
                  <a:pt x="489" y="372"/>
                  <a:pt x="489" y="372"/>
                  <a:pt x="489" y="372"/>
                </a:cubicBezTo>
                <a:cubicBezTo>
                  <a:pt x="491" y="374"/>
                  <a:pt x="491" y="378"/>
                  <a:pt x="489" y="381"/>
                </a:cubicBezTo>
                <a:lnTo>
                  <a:pt x="461" y="40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2" name="Freeform 109">
            <a:extLst>
              <a:ext uri="{FF2B5EF4-FFF2-40B4-BE49-F238E27FC236}">
                <a16:creationId xmlns:a16="http://schemas.microsoft.com/office/drawing/2014/main" id="{34B398FA-7A96-478E-8C58-C56479146E74}"/>
              </a:ext>
            </a:extLst>
          </p:cNvPr>
          <p:cNvSpPr>
            <a:spLocks noEditPoints="1"/>
          </p:cNvSpPr>
          <p:nvPr/>
        </p:nvSpPr>
        <p:spPr bwMode="auto">
          <a:xfrm>
            <a:off x="10172230" y="2493871"/>
            <a:ext cx="567349" cy="566753"/>
          </a:xfrm>
          <a:custGeom>
            <a:avLst/>
            <a:gdLst>
              <a:gd name="T0" fmla="*/ 431 w 692"/>
              <a:gd name="T1" fmla="*/ 165 h 693"/>
              <a:gd name="T2" fmla="*/ 350 w 692"/>
              <a:gd name="T3" fmla="*/ 245 h 693"/>
              <a:gd name="T4" fmla="*/ 349 w 692"/>
              <a:gd name="T5" fmla="*/ 246 h 693"/>
              <a:gd name="T6" fmla="*/ 348 w 692"/>
              <a:gd name="T7" fmla="*/ 246 h 693"/>
              <a:gd name="T8" fmla="*/ 345 w 692"/>
              <a:gd name="T9" fmla="*/ 246 h 693"/>
              <a:gd name="T10" fmla="*/ 343 w 692"/>
              <a:gd name="T11" fmla="*/ 246 h 693"/>
              <a:gd name="T12" fmla="*/ 342 w 692"/>
              <a:gd name="T13" fmla="*/ 245 h 693"/>
              <a:gd name="T14" fmla="*/ 262 w 692"/>
              <a:gd name="T15" fmla="*/ 165 h 693"/>
              <a:gd name="T16" fmla="*/ 272 w 692"/>
              <a:gd name="T17" fmla="*/ 155 h 693"/>
              <a:gd name="T18" fmla="*/ 339 w 692"/>
              <a:gd name="T19" fmla="*/ 7 h 693"/>
              <a:gd name="T20" fmla="*/ 353 w 692"/>
              <a:gd name="T21" fmla="*/ 7 h 693"/>
              <a:gd name="T22" fmla="*/ 421 w 692"/>
              <a:gd name="T23" fmla="*/ 155 h 693"/>
              <a:gd name="T24" fmla="*/ 351 w 692"/>
              <a:gd name="T25" fmla="*/ 449 h 693"/>
              <a:gd name="T26" fmla="*/ 341 w 692"/>
              <a:gd name="T27" fmla="*/ 449 h 693"/>
              <a:gd name="T28" fmla="*/ 262 w 692"/>
              <a:gd name="T29" fmla="*/ 539 h 693"/>
              <a:gd name="T30" fmla="*/ 339 w 692"/>
              <a:gd name="T31" fmla="*/ 471 h 693"/>
              <a:gd name="T32" fmla="*/ 346 w 692"/>
              <a:gd name="T33" fmla="*/ 693 h 693"/>
              <a:gd name="T34" fmla="*/ 353 w 692"/>
              <a:gd name="T35" fmla="*/ 471 h 693"/>
              <a:gd name="T36" fmla="*/ 426 w 692"/>
              <a:gd name="T37" fmla="*/ 541 h 693"/>
              <a:gd name="T38" fmla="*/ 431 w 692"/>
              <a:gd name="T39" fmla="*/ 529 h 693"/>
              <a:gd name="T40" fmla="*/ 685 w 692"/>
              <a:gd name="T41" fmla="*/ 340 h 693"/>
              <a:gd name="T42" fmla="*/ 538 w 692"/>
              <a:gd name="T43" fmla="*/ 272 h 693"/>
              <a:gd name="T44" fmla="*/ 528 w 692"/>
              <a:gd name="T45" fmla="*/ 262 h 693"/>
              <a:gd name="T46" fmla="*/ 448 w 692"/>
              <a:gd name="T47" fmla="*/ 343 h 693"/>
              <a:gd name="T48" fmla="*/ 447 w 692"/>
              <a:gd name="T49" fmla="*/ 344 h 693"/>
              <a:gd name="T50" fmla="*/ 447 w 692"/>
              <a:gd name="T51" fmla="*/ 345 h 693"/>
              <a:gd name="T52" fmla="*/ 447 w 692"/>
              <a:gd name="T53" fmla="*/ 348 h 693"/>
              <a:gd name="T54" fmla="*/ 447 w 692"/>
              <a:gd name="T55" fmla="*/ 349 h 693"/>
              <a:gd name="T56" fmla="*/ 448 w 692"/>
              <a:gd name="T57" fmla="*/ 351 h 693"/>
              <a:gd name="T58" fmla="*/ 528 w 692"/>
              <a:gd name="T59" fmla="*/ 431 h 693"/>
              <a:gd name="T60" fmla="*/ 538 w 692"/>
              <a:gd name="T61" fmla="*/ 431 h 693"/>
              <a:gd name="T62" fmla="*/ 471 w 692"/>
              <a:gd name="T63" fmla="*/ 354 h 693"/>
              <a:gd name="T64" fmla="*/ 692 w 692"/>
              <a:gd name="T65" fmla="*/ 347 h 693"/>
              <a:gd name="T66" fmla="*/ 245 w 692"/>
              <a:gd name="T67" fmla="*/ 349 h 693"/>
              <a:gd name="T68" fmla="*/ 246 w 692"/>
              <a:gd name="T69" fmla="*/ 348 h 693"/>
              <a:gd name="T70" fmla="*/ 246 w 692"/>
              <a:gd name="T71" fmla="*/ 345 h 693"/>
              <a:gd name="T72" fmla="*/ 245 w 692"/>
              <a:gd name="T73" fmla="*/ 344 h 693"/>
              <a:gd name="T74" fmla="*/ 244 w 692"/>
              <a:gd name="T75" fmla="*/ 343 h 693"/>
              <a:gd name="T76" fmla="*/ 164 w 692"/>
              <a:gd name="T77" fmla="*/ 262 h 693"/>
              <a:gd name="T78" fmla="*/ 154 w 692"/>
              <a:gd name="T79" fmla="*/ 272 h 693"/>
              <a:gd name="T80" fmla="*/ 7 w 692"/>
              <a:gd name="T81" fmla="*/ 340 h 693"/>
              <a:gd name="T82" fmla="*/ 7 w 692"/>
              <a:gd name="T83" fmla="*/ 354 h 693"/>
              <a:gd name="T84" fmla="*/ 154 w 692"/>
              <a:gd name="T85" fmla="*/ 421 h 693"/>
              <a:gd name="T86" fmla="*/ 159 w 692"/>
              <a:gd name="T87" fmla="*/ 433 h 693"/>
              <a:gd name="T88" fmla="*/ 244 w 692"/>
              <a:gd name="T89" fmla="*/ 352 h 693"/>
              <a:gd name="T90" fmla="*/ 245 w 692"/>
              <a:gd name="T91" fmla="*/ 350 h 693"/>
              <a:gd name="T92" fmla="*/ 346 w 692"/>
              <a:gd name="T93" fmla="*/ 371 h 693"/>
              <a:gd name="T94" fmla="*/ 346 w 692"/>
              <a:gd name="T95" fmla="*/ 323 h 693"/>
              <a:gd name="T96" fmla="*/ 346 w 692"/>
              <a:gd name="T97" fmla="*/ 371 h 693"/>
              <a:gd name="T98" fmla="*/ 356 w 692"/>
              <a:gd name="T99" fmla="*/ 347 h 693"/>
              <a:gd name="T100" fmla="*/ 336 w 692"/>
              <a:gd name="T101" fmla="*/ 347 h 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92" h="693">
                <a:moveTo>
                  <a:pt x="431" y="155"/>
                </a:moveTo>
                <a:cubicBezTo>
                  <a:pt x="433" y="158"/>
                  <a:pt x="433" y="162"/>
                  <a:pt x="431" y="165"/>
                </a:cubicBezTo>
                <a:cubicBezTo>
                  <a:pt x="351" y="244"/>
                  <a:pt x="351" y="244"/>
                  <a:pt x="351" y="244"/>
                </a:cubicBezTo>
                <a:cubicBezTo>
                  <a:pt x="351" y="245"/>
                  <a:pt x="350" y="245"/>
                  <a:pt x="350" y="245"/>
                </a:cubicBezTo>
                <a:cubicBezTo>
                  <a:pt x="350" y="245"/>
                  <a:pt x="350" y="245"/>
                  <a:pt x="350" y="245"/>
                </a:cubicBezTo>
                <a:cubicBezTo>
                  <a:pt x="349" y="246"/>
                  <a:pt x="349" y="246"/>
                  <a:pt x="349" y="246"/>
                </a:cubicBezTo>
                <a:cubicBezTo>
                  <a:pt x="349" y="246"/>
                  <a:pt x="348" y="246"/>
                  <a:pt x="348" y="246"/>
                </a:cubicBezTo>
                <a:cubicBezTo>
                  <a:pt x="348" y="246"/>
                  <a:pt x="348" y="246"/>
                  <a:pt x="348" y="246"/>
                </a:cubicBezTo>
                <a:cubicBezTo>
                  <a:pt x="347" y="246"/>
                  <a:pt x="347" y="246"/>
                  <a:pt x="346" y="246"/>
                </a:cubicBezTo>
                <a:cubicBezTo>
                  <a:pt x="346" y="246"/>
                  <a:pt x="345" y="246"/>
                  <a:pt x="345" y="246"/>
                </a:cubicBezTo>
                <a:cubicBezTo>
                  <a:pt x="345" y="246"/>
                  <a:pt x="344" y="246"/>
                  <a:pt x="344" y="246"/>
                </a:cubicBezTo>
                <a:cubicBezTo>
                  <a:pt x="344" y="246"/>
                  <a:pt x="344" y="246"/>
                  <a:pt x="343" y="246"/>
                </a:cubicBezTo>
                <a:cubicBezTo>
                  <a:pt x="343" y="246"/>
                  <a:pt x="343" y="246"/>
                  <a:pt x="343" y="245"/>
                </a:cubicBezTo>
                <a:cubicBezTo>
                  <a:pt x="343" y="245"/>
                  <a:pt x="342" y="245"/>
                  <a:pt x="342" y="245"/>
                </a:cubicBezTo>
                <a:cubicBezTo>
                  <a:pt x="342" y="245"/>
                  <a:pt x="342" y="245"/>
                  <a:pt x="341" y="244"/>
                </a:cubicBezTo>
                <a:cubicBezTo>
                  <a:pt x="262" y="165"/>
                  <a:pt x="262" y="165"/>
                  <a:pt x="262" y="165"/>
                </a:cubicBezTo>
                <a:cubicBezTo>
                  <a:pt x="259" y="162"/>
                  <a:pt x="259" y="158"/>
                  <a:pt x="262" y="155"/>
                </a:cubicBezTo>
                <a:cubicBezTo>
                  <a:pt x="264" y="152"/>
                  <a:pt x="269" y="152"/>
                  <a:pt x="272" y="155"/>
                </a:cubicBezTo>
                <a:cubicBezTo>
                  <a:pt x="339" y="222"/>
                  <a:pt x="339" y="222"/>
                  <a:pt x="339" y="222"/>
                </a:cubicBezTo>
                <a:cubicBezTo>
                  <a:pt x="339" y="7"/>
                  <a:pt x="339" y="7"/>
                  <a:pt x="339" y="7"/>
                </a:cubicBezTo>
                <a:cubicBezTo>
                  <a:pt x="339" y="4"/>
                  <a:pt x="342" y="0"/>
                  <a:pt x="346" y="0"/>
                </a:cubicBezTo>
                <a:cubicBezTo>
                  <a:pt x="350" y="0"/>
                  <a:pt x="353" y="4"/>
                  <a:pt x="353" y="7"/>
                </a:cubicBezTo>
                <a:cubicBezTo>
                  <a:pt x="353" y="222"/>
                  <a:pt x="353" y="222"/>
                  <a:pt x="353" y="222"/>
                </a:cubicBezTo>
                <a:cubicBezTo>
                  <a:pt x="421" y="155"/>
                  <a:pt x="421" y="155"/>
                  <a:pt x="421" y="155"/>
                </a:cubicBezTo>
                <a:cubicBezTo>
                  <a:pt x="423" y="152"/>
                  <a:pt x="428" y="152"/>
                  <a:pt x="431" y="155"/>
                </a:cubicBezTo>
                <a:close/>
                <a:moveTo>
                  <a:pt x="351" y="449"/>
                </a:moveTo>
                <a:cubicBezTo>
                  <a:pt x="350" y="448"/>
                  <a:pt x="348" y="447"/>
                  <a:pt x="346" y="447"/>
                </a:cubicBezTo>
                <a:cubicBezTo>
                  <a:pt x="344" y="447"/>
                  <a:pt x="342" y="448"/>
                  <a:pt x="341" y="449"/>
                </a:cubicBezTo>
                <a:cubicBezTo>
                  <a:pt x="262" y="529"/>
                  <a:pt x="262" y="529"/>
                  <a:pt x="262" y="529"/>
                </a:cubicBezTo>
                <a:cubicBezTo>
                  <a:pt x="259" y="532"/>
                  <a:pt x="259" y="536"/>
                  <a:pt x="262" y="539"/>
                </a:cubicBezTo>
                <a:cubicBezTo>
                  <a:pt x="264" y="542"/>
                  <a:pt x="269" y="542"/>
                  <a:pt x="272" y="539"/>
                </a:cubicBezTo>
                <a:cubicBezTo>
                  <a:pt x="339" y="471"/>
                  <a:pt x="339" y="471"/>
                  <a:pt x="339" y="471"/>
                </a:cubicBezTo>
                <a:cubicBezTo>
                  <a:pt x="339" y="686"/>
                  <a:pt x="339" y="686"/>
                  <a:pt x="339" y="686"/>
                </a:cubicBezTo>
                <a:cubicBezTo>
                  <a:pt x="339" y="690"/>
                  <a:pt x="342" y="693"/>
                  <a:pt x="346" y="693"/>
                </a:cubicBezTo>
                <a:cubicBezTo>
                  <a:pt x="350" y="693"/>
                  <a:pt x="353" y="690"/>
                  <a:pt x="353" y="686"/>
                </a:cubicBezTo>
                <a:cubicBezTo>
                  <a:pt x="353" y="471"/>
                  <a:pt x="353" y="471"/>
                  <a:pt x="353" y="471"/>
                </a:cubicBezTo>
                <a:cubicBezTo>
                  <a:pt x="421" y="539"/>
                  <a:pt x="421" y="539"/>
                  <a:pt x="421" y="539"/>
                </a:cubicBezTo>
                <a:cubicBezTo>
                  <a:pt x="422" y="540"/>
                  <a:pt x="424" y="541"/>
                  <a:pt x="426" y="541"/>
                </a:cubicBezTo>
                <a:cubicBezTo>
                  <a:pt x="427" y="541"/>
                  <a:pt x="429" y="540"/>
                  <a:pt x="431" y="539"/>
                </a:cubicBezTo>
                <a:cubicBezTo>
                  <a:pt x="433" y="536"/>
                  <a:pt x="433" y="532"/>
                  <a:pt x="431" y="529"/>
                </a:cubicBezTo>
                <a:lnTo>
                  <a:pt x="351" y="449"/>
                </a:lnTo>
                <a:close/>
                <a:moveTo>
                  <a:pt x="685" y="340"/>
                </a:moveTo>
                <a:cubicBezTo>
                  <a:pt x="471" y="340"/>
                  <a:pt x="471" y="340"/>
                  <a:pt x="471" y="340"/>
                </a:cubicBezTo>
                <a:cubicBezTo>
                  <a:pt x="538" y="272"/>
                  <a:pt x="538" y="272"/>
                  <a:pt x="538" y="272"/>
                </a:cubicBezTo>
                <a:cubicBezTo>
                  <a:pt x="541" y="269"/>
                  <a:pt x="541" y="265"/>
                  <a:pt x="538" y="262"/>
                </a:cubicBezTo>
                <a:cubicBezTo>
                  <a:pt x="535" y="260"/>
                  <a:pt x="531" y="260"/>
                  <a:pt x="528" y="262"/>
                </a:cubicBezTo>
                <a:cubicBezTo>
                  <a:pt x="449" y="342"/>
                  <a:pt x="449" y="342"/>
                  <a:pt x="449" y="342"/>
                </a:cubicBezTo>
                <a:cubicBezTo>
                  <a:pt x="448" y="342"/>
                  <a:pt x="448" y="343"/>
                  <a:pt x="448" y="343"/>
                </a:cubicBezTo>
                <a:cubicBezTo>
                  <a:pt x="448" y="343"/>
                  <a:pt x="448" y="343"/>
                  <a:pt x="448" y="343"/>
                </a:cubicBezTo>
                <a:cubicBezTo>
                  <a:pt x="448" y="343"/>
                  <a:pt x="447" y="344"/>
                  <a:pt x="447" y="344"/>
                </a:cubicBezTo>
                <a:cubicBezTo>
                  <a:pt x="447" y="344"/>
                  <a:pt x="447" y="344"/>
                  <a:pt x="447" y="344"/>
                </a:cubicBezTo>
                <a:cubicBezTo>
                  <a:pt x="447" y="345"/>
                  <a:pt x="447" y="345"/>
                  <a:pt x="447" y="345"/>
                </a:cubicBezTo>
                <a:cubicBezTo>
                  <a:pt x="447" y="346"/>
                  <a:pt x="447" y="346"/>
                  <a:pt x="447" y="347"/>
                </a:cubicBezTo>
                <a:cubicBezTo>
                  <a:pt x="447" y="347"/>
                  <a:pt x="447" y="348"/>
                  <a:pt x="447" y="348"/>
                </a:cubicBezTo>
                <a:cubicBezTo>
                  <a:pt x="447" y="349"/>
                  <a:pt x="447" y="349"/>
                  <a:pt x="447" y="349"/>
                </a:cubicBezTo>
                <a:cubicBezTo>
                  <a:pt x="447" y="349"/>
                  <a:pt x="447" y="349"/>
                  <a:pt x="447" y="349"/>
                </a:cubicBezTo>
                <a:cubicBezTo>
                  <a:pt x="447" y="350"/>
                  <a:pt x="448" y="350"/>
                  <a:pt x="448" y="351"/>
                </a:cubicBezTo>
                <a:cubicBezTo>
                  <a:pt x="448" y="351"/>
                  <a:pt x="448" y="351"/>
                  <a:pt x="448" y="351"/>
                </a:cubicBezTo>
                <a:cubicBezTo>
                  <a:pt x="448" y="351"/>
                  <a:pt x="448" y="351"/>
                  <a:pt x="449" y="352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30" y="433"/>
                  <a:pt x="531" y="433"/>
                  <a:pt x="533" y="433"/>
                </a:cubicBezTo>
                <a:cubicBezTo>
                  <a:pt x="535" y="433"/>
                  <a:pt x="537" y="433"/>
                  <a:pt x="538" y="431"/>
                </a:cubicBezTo>
                <a:cubicBezTo>
                  <a:pt x="541" y="429"/>
                  <a:pt x="541" y="424"/>
                  <a:pt x="538" y="421"/>
                </a:cubicBezTo>
                <a:cubicBezTo>
                  <a:pt x="471" y="354"/>
                  <a:pt x="471" y="354"/>
                  <a:pt x="471" y="354"/>
                </a:cubicBezTo>
                <a:cubicBezTo>
                  <a:pt x="685" y="354"/>
                  <a:pt x="685" y="354"/>
                  <a:pt x="685" y="354"/>
                </a:cubicBezTo>
                <a:cubicBezTo>
                  <a:pt x="689" y="354"/>
                  <a:pt x="692" y="351"/>
                  <a:pt x="692" y="347"/>
                </a:cubicBezTo>
                <a:cubicBezTo>
                  <a:pt x="692" y="343"/>
                  <a:pt x="689" y="340"/>
                  <a:pt x="685" y="340"/>
                </a:cubicBezTo>
                <a:close/>
                <a:moveTo>
                  <a:pt x="245" y="349"/>
                </a:moveTo>
                <a:cubicBezTo>
                  <a:pt x="245" y="349"/>
                  <a:pt x="245" y="349"/>
                  <a:pt x="245" y="349"/>
                </a:cubicBezTo>
                <a:cubicBezTo>
                  <a:pt x="245" y="349"/>
                  <a:pt x="245" y="349"/>
                  <a:pt x="246" y="348"/>
                </a:cubicBezTo>
                <a:cubicBezTo>
                  <a:pt x="246" y="348"/>
                  <a:pt x="246" y="347"/>
                  <a:pt x="246" y="347"/>
                </a:cubicBezTo>
                <a:cubicBezTo>
                  <a:pt x="246" y="346"/>
                  <a:pt x="246" y="346"/>
                  <a:pt x="246" y="345"/>
                </a:cubicBezTo>
                <a:cubicBezTo>
                  <a:pt x="245" y="345"/>
                  <a:pt x="245" y="345"/>
                  <a:pt x="245" y="344"/>
                </a:cubicBezTo>
                <a:cubicBezTo>
                  <a:pt x="245" y="344"/>
                  <a:pt x="245" y="344"/>
                  <a:pt x="245" y="344"/>
                </a:cubicBezTo>
                <a:cubicBezTo>
                  <a:pt x="245" y="344"/>
                  <a:pt x="245" y="343"/>
                  <a:pt x="245" y="343"/>
                </a:cubicBezTo>
                <a:cubicBezTo>
                  <a:pt x="245" y="343"/>
                  <a:pt x="245" y="343"/>
                  <a:pt x="244" y="343"/>
                </a:cubicBezTo>
                <a:cubicBezTo>
                  <a:pt x="244" y="343"/>
                  <a:pt x="244" y="342"/>
                  <a:pt x="244" y="342"/>
                </a:cubicBezTo>
                <a:cubicBezTo>
                  <a:pt x="164" y="262"/>
                  <a:pt x="164" y="262"/>
                  <a:pt x="164" y="262"/>
                </a:cubicBezTo>
                <a:cubicBezTo>
                  <a:pt x="161" y="260"/>
                  <a:pt x="157" y="260"/>
                  <a:pt x="154" y="262"/>
                </a:cubicBezTo>
                <a:cubicBezTo>
                  <a:pt x="151" y="265"/>
                  <a:pt x="151" y="269"/>
                  <a:pt x="154" y="272"/>
                </a:cubicBezTo>
                <a:cubicBezTo>
                  <a:pt x="222" y="340"/>
                  <a:pt x="222" y="340"/>
                  <a:pt x="222" y="340"/>
                </a:cubicBezTo>
                <a:cubicBezTo>
                  <a:pt x="7" y="340"/>
                  <a:pt x="7" y="340"/>
                  <a:pt x="7" y="340"/>
                </a:cubicBezTo>
                <a:cubicBezTo>
                  <a:pt x="3" y="340"/>
                  <a:pt x="0" y="343"/>
                  <a:pt x="0" y="347"/>
                </a:cubicBezTo>
                <a:cubicBezTo>
                  <a:pt x="0" y="351"/>
                  <a:pt x="3" y="354"/>
                  <a:pt x="7" y="354"/>
                </a:cubicBezTo>
                <a:cubicBezTo>
                  <a:pt x="222" y="354"/>
                  <a:pt x="222" y="354"/>
                  <a:pt x="222" y="354"/>
                </a:cubicBezTo>
                <a:cubicBezTo>
                  <a:pt x="154" y="421"/>
                  <a:pt x="154" y="421"/>
                  <a:pt x="154" y="421"/>
                </a:cubicBezTo>
                <a:cubicBezTo>
                  <a:pt x="151" y="424"/>
                  <a:pt x="151" y="429"/>
                  <a:pt x="154" y="431"/>
                </a:cubicBezTo>
                <a:cubicBezTo>
                  <a:pt x="156" y="433"/>
                  <a:pt x="157" y="433"/>
                  <a:pt x="159" y="433"/>
                </a:cubicBezTo>
                <a:cubicBezTo>
                  <a:pt x="161" y="433"/>
                  <a:pt x="163" y="433"/>
                  <a:pt x="164" y="431"/>
                </a:cubicBezTo>
                <a:cubicBezTo>
                  <a:pt x="244" y="352"/>
                  <a:pt x="244" y="352"/>
                  <a:pt x="244" y="352"/>
                </a:cubicBezTo>
                <a:cubicBezTo>
                  <a:pt x="244" y="351"/>
                  <a:pt x="244" y="351"/>
                  <a:pt x="244" y="351"/>
                </a:cubicBezTo>
                <a:cubicBezTo>
                  <a:pt x="245" y="351"/>
                  <a:pt x="245" y="351"/>
                  <a:pt x="245" y="350"/>
                </a:cubicBezTo>
                <a:cubicBezTo>
                  <a:pt x="245" y="350"/>
                  <a:pt x="245" y="350"/>
                  <a:pt x="245" y="349"/>
                </a:cubicBezTo>
                <a:close/>
                <a:moveTo>
                  <a:pt x="346" y="371"/>
                </a:moveTo>
                <a:cubicBezTo>
                  <a:pt x="333" y="371"/>
                  <a:pt x="322" y="360"/>
                  <a:pt x="322" y="347"/>
                </a:cubicBezTo>
                <a:cubicBezTo>
                  <a:pt x="322" y="333"/>
                  <a:pt x="333" y="323"/>
                  <a:pt x="346" y="323"/>
                </a:cubicBezTo>
                <a:cubicBezTo>
                  <a:pt x="359" y="323"/>
                  <a:pt x="370" y="333"/>
                  <a:pt x="370" y="347"/>
                </a:cubicBezTo>
                <a:cubicBezTo>
                  <a:pt x="370" y="360"/>
                  <a:pt x="359" y="371"/>
                  <a:pt x="346" y="371"/>
                </a:cubicBezTo>
                <a:close/>
                <a:moveTo>
                  <a:pt x="346" y="357"/>
                </a:moveTo>
                <a:cubicBezTo>
                  <a:pt x="352" y="357"/>
                  <a:pt x="356" y="352"/>
                  <a:pt x="356" y="347"/>
                </a:cubicBezTo>
                <a:cubicBezTo>
                  <a:pt x="356" y="341"/>
                  <a:pt x="352" y="337"/>
                  <a:pt x="346" y="337"/>
                </a:cubicBezTo>
                <a:cubicBezTo>
                  <a:pt x="341" y="337"/>
                  <a:pt x="336" y="341"/>
                  <a:pt x="336" y="347"/>
                </a:cubicBezTo>
                <a:cubicBezTo>
                  <a:pt x="336" y="352"/>
                  <a:pt x="341" y="357"/>
                  <a:pt x="346" y="35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3" name="Freeform 17">
            <a:extLst>
              <a:ext uri="{FF2B5EF4-FFF2-40B4-BE49-F238E27FC236}">
                <a16:creationId xmlns:a16="http://schemas.microsoft.com/office/drawing/2014/main" id="{8F9931B3-BE58-4357-8AE4-D0F6E5EDB477}"/>
              </a:ext>
            </a:extLst>
          </p:cNvPr>
          <p:cNvSpPr>
            <a:spLocks noEditPoints="1"/>
          </p:cNvSpPr>
          <p:nvPr/>
        </p:nvSpPr>
        <p:spPr bwMode="auto">
          <a:xfrm>
            <a:off x="6171303" y="3949494"/>
            <a:ext cx="782211" cy="534875"/>
          </a:xfrm>
          <a:custGeom>
            <a:avLst/>
            <a:gdLst>
              <a:gd name="T0" fmla="*/ 605 w 758"/>
              <a:gd name="T1" fmla="*/ 489 h 518"/>
              <a:gd name="T2" fmla="*/ 528 w 758"/>
              <a:gd name="T3" fmla="*/ 504 h 518"/>
              <a:gd name="T4" fmla="*/ 450 w 758"/>
              <a:gd name="T5" fmla="*/ 489 h 518"/>
              <a:gd name="T6" fmla="*/ 308 w 758"/>
              <a:gd name="T7" fmla="*/ 489 h 518"/>
              <a:gd name="T8" fmla="*/ 231 w 758"/>
              <a:gd name="T9" fmla="*/ 504 h 518"/>
              <a:gd name="T10" fmla="*/ 153 w 758"/>
              <a:gd name="T11" fmla="*/ 489 h 518"/>
              <a:gd name="T12" fmla="*/ 75 w 758"/>
              <a:gd name="T13" fmla="*/ 511 h 518"/>
              <a:gd name="T14" fmla="*/ 156 w 758"/>
              <a:gd name="T15" fmla="*/ 503 h 518"/>
              <a:gd name="T16" fmla="*/ 305 w 758"/>
              <a:gd name="T17" fmla="*/ 503 h 518"/>
              <a:gd name="T18" fmla="*/ 453 w 758"/>
              <a:gd name="T19" fmla="*/ 503 h 518"/>
              <a:gd name="T20" fmla="*/ 602 w 758"/>
              <a:gd name="T21" fmla="*/ 503 h 518"/>
              <a:gd name="T22" fmla="*/ 683 w 758"/>
              <a:gd name="T23" fmla="*/ 511 h 518"/>
              <a:gd name="T24" fmla="*/ 756 w 758"/>
              <a:gd name="T25" fmla="*/ 424 h 518"/>
              <a:gd name="T26" fmla="*/ 676 w 758"/>
              <a:gd name="T27" fmla="*/ 449 h 518"/>
              <a:gd name="T28" fmla="*/ 600 w 758"/>
              <a:gd name="T29" fmla="*/ 423 h 518"/>
              <a:gd name="T30" fmla="*/ 704 w 758"/>
              <a:gd name="T31" fmla="*/ 177 h 518"/>
              <a:gd name="T32" fmla="*/ 483 w 758"/>
              <a:gd name="T33" fmla="*/ 168 h 518"/>
              <a:gd name="T34" fmla="*/ 422 w 758"/>
              <a:gd name="T35" fmla="*/ 242 h 518"/>
              <a:gd name="T36" fmla="*/ 228 w 758"/>
              <a:gd name="T37" fmla="*/ 172 h 518"/>
              <a:gd name="T38" fmla="*/ 259 w 758"/>
              <a:gd name="T39" fmla="*/ 167 h 518"/>
              <a:gd name="T40" fmla="*/ 279 w 758"/>
              <a:gd name="T41" fmla="*/ 68 h 518"/>
              <a:gd name="T42" fmla="*/ 226 w 758"/>
              <a:gd name="T43" fmla="*/ 65 h 518"/>
              <a:gd name="T44" fmla="*/ 219 w 758"/>
              <a:gd name="T45" fmla="*/ 0 h 518"/>
              <a:gd name="T46" fmla="*/ 212 w 758"/>
              <a:gd name="T47" fmla="*/ 65 h 518"/>
              <a:gd name="T48" fmla="*/ 65 w 758"/>
              <a:gd name="T49" fmla="*/ 72 h 518"/>
              <a:gd name="T50" fmla="*/ 72 w 758"/>
              <a:gd name="T51" fmla="*/ 176 h 518"/>
              <a:gd name="T52" fmla="*/ 86 w 758"/>
              <a:gd name="T53" fmla="*/ 242 h 518"/>
              <a:gd name="T54" fmla="*/ 24 w 758"/>
              <a:gd name="T55" fmla="*/ 255 h 518"/>
              <a:gd name="T56" fmla="*/ 96 w 758"/>
              <a:gd name="T57" fmla="*/ 448 h 518"/>
              <a:gd name="T58" fmla="*/ 13 w 758"/>
              <a:gd name="T59" fmla="*/ 424 h 518"/>
              <a:gd name="T60" fmla="*/ 3 w 758"/>
              <a:gd name="T61" fmla="*/ 434 h 518"/>
              <a:gd name="T62" fmla="*/ 114 w 758"/>
              <a:gd name="T63" fmla="*/ 459 h 518"/>
              <a:gd name="T64" fmla="*/ 156 w 758"/>
              <a:gd name="T65" fmla="*/ 439 h 518"/>
              <a:gd name="T66" fmla="*/ 305 w 758"/>
              <a:gd name="T67" fmla="*/ 439 h 518"/>
              <a:gd name="T68" fmla="*/ 453 w 758"/>
              <a:gd name="T69" fmla="*/ 439 h 518"/>
              <a:gd name="T70" fmla="*/ 602 w 758"/>
              <a:gd name="T71" fmla="*/ 439 h 518"/>
              <a:gd name="T72" fmla="*/ 755 w 758"/>
              <a:gd name="T73" fmla="*/ 434 h 518"/>
              <a:gd name="T74" fmla="*/ 79 w 758"/>
              <a:gd name="T75" fmla="*/ 162 h 518"/>
              <a:gd name="T76" fmla="*/ 265 w 758"/>
              <a:gd name="T77" fmla="*/ 79 h 518"/>
              <a:gd name="T78" fmla="*/ 221 w 758"/>
              <a:gd name="T79" fmla="*/ 158 h 518"/>
              <a:gd name="T80" fmla="*/ 214 w 758"/>
              <a:gd name="T81" fmla="*/ 242 h 518"/>
              <a:gd name="T82" fmla="*/ 100 w 758"/>
              <a:gd name="T83" fmla="*/ 169 h 518"/>
              <a:gd name="T84" fmla="*/ 79 w 758"/>
              <a:gd name="T85" fmla="*/ 162 h 518"/>
              <a:gd name="T86" fmla="*/ 528 w 758"/>
              <a:gd name="T87" fmla="*/ 449 h 518"/>
              <a:gd name="T88" fmla="*/ 449 w 758"/>
              <a:gd name="T89" fmla="*/ 424 h 518"/>
              <a:gd name="T90" fmla="*/ 310 w 758"/>
              <a:gd name="T91" fmla="*/ 424 h 518"/>
              <a:gd name="T92" fmla="*/ 231 w 758"/>
              <a:gd name="T93" fmla="*/ 449 h 518"/>
              <a:gd name="T94" fmla="*/ 151 w 758"/>
              <a:gd name="T95" fmla="*/ 424 h 518"/>
              <a:gd name="T96" fmla="*/ 30 w 758"/>
              <a:gd name="T97" fmla="*/ 324 h 518"/>
              <a:gd name="T98" fmla="*/ 52 w 758"/>
              <a:gd name="T99" fmla="*/ 256 h 518"/>
              <a:gd name="T100" fmla="*/ 455 w 758"/>
              <a:gd name="T101" fmla="*/ 218 h 518"/>
              <a:gd name="T102" fmla="*/ 688 w 758"/>
              <a:gd name="T103" fmla="*/ 182 h 518"/>
              <a:gd name="T104" fmla="*/ 646 w 758"/>
              <a:gd name="T105" fmla="*/ 341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58" h="518">
                <a:moveTo>
                  <a:pt x="676" y="504"/>
                </a:moveTo>
                <a:cubicBezTo>
                  <a:pt x="651" y="504"/>
                  <a:pt x="626" y="499"/>
                  <a:pt x="605" y="489"/>
                </a:cubicBezTo>
                <a:cubicBezTo>
                  <a:pt x="603" y="488"/>
                  <a:pt x="601" y="488"/>
                  <a:pt x="599" y="489"/>
                </a:cubicBezTo>
                <a:cubicBezTo>
                  <a:pt x="578" y="499"/>
                  <a:pt x="553" y="504"/>
                  <a:pt x="528" y="504"/>
                </a:cubicBezTo>
                <a:cubicBezTo>
                  <a:pt x="502" y="504"/>
                  <a:pt x="478" y="499"/>
                  <a:pt x="456" y="489"/>
                </a:cubicBezTo>
                <a:cubicBezTo>
                  <a:pt x="455" y="488"/>
                  <a:pt x="452" y="488"/>
                  <a:pt x="450" y="489"/>
                </a:cubicBezTo>
                <a:cubicBezTo>
                  <a:pt x="429" y="499"/>
                  <a:pt x="404" y="504"/>
                  <a:pt x="379" y="504"/>
                </a:cubicBezTo>
                <a:cubicBezTo>
                  <a:pt x="354" y="504"/>
                  <a:pt x="329" y="499"/>
                  <a:pt x="308" y="489"/>
                </a:cubicBezTo>
                <a:cubicBezTo>
                  <a:pt x="306" y="488"/>
                  <a:pt x="304" y="488"/>
                  <a:pt x="302" y="489"/>
                </a:cubicBezTo>
                <a:cubicBezTo>
                  <a:pt x="281" y="499"/>
                  <a:pt x="256" y="504"/>
                  <a:pt x="231" y="504"/>
                </a:cubicBezTo>
                <a:cubicBezTo>
                  <a:pt x="205" y="504"/>
                  <a:pt x="181" y="499"/>
                  <a:pt x="159" y="489"/>
                </a:cubicBezTo>
                <a:cubicBezTo>
                  <a:pt x="157" y="488"/>
                  <a:pt x="155" y="488"/>
                  <a:pt x="153" y="489"/>
                </a:cubicBezTo>
                <a:cubicBezTo>
                  <a:pt x="132" y="499"/>
                  <a:pt x="107" y="504"/>
                  <a:pt x="82" y="504"/>
                </a:cubicBezTo>
                <a:cubicBezTo>
                  <a:pt x="78" y="504"/>
                  <a:pt x="75" y="507"/>
                  <a:pt x="75" y="511"/>
                </a:cubicBezTo>
                <a:cubicBezTo>
                  <a:pt x="75" y="515"/>
                  <a:pt x="78" y="518"/>
                  <a:pt x="82" y="518"/>
                </a:cubicBezTo>
                <a:cubicBezTo>
                  <a:pt x="108" y="518"/>
                  <a:pt x="134" y="513"/>
                  <a:pt x="156" y="503"/>
                </a:cubicBezTo>
                <a:cubicBezTo>
                  <a:pt x="179" y="513"/>
                  <a:pt x="204" y="518"/>
                  <a:pt x="231" y="518"/>
                </a:cubicBezTo>
                <a:cubicBezTo>
                  <a:pt x="257" y="518"/>
                  <a:pt x="282" y="513"/>
                  <a:pt x="305" y="503"/>
                </a:cubicBezTo>
                <a:cubicBezTo>
                  <a:pt x="327" y="513"/>
                  <a:pt x="353" y="518"/>
                  <a:pt x="379" y="518"/>
                </a:cubicBezTo>
                <a:cubicBezTo>
                  <a:pt x="405" y="518"/>
                  <a:pt x="431" y="513"/>
                  <a:pt x="453" y="503"/>
                </a:cubicBezTo>
                <a:cubicBezTo>
                  <a:pt x="476" y="513"/>
                  <a:pt x="502" y="518"/>
                  <a:pt x="528" y="518"/>
                </a:cubicBezTo>
                <a:cubicBezTo>
                  <a:pt x="554" y="518"/>
                  <a:pt x="579" y="513"/>
                  <a:pt x="602" y="503"/>
                </a:cubicBezTo>
                <a:cubicBezTo>
                  <a:pt x="625" y="513"/>
                  <a:pt x="650" y="518"/>
                  <a:pt x="676" y="518"/>
                </a:cubicBezTo>
                <a:cubicBezTo>
                  <a:pt x="680" y="518"/>
                  <a:pt x="683" y="515"/>
                  <a:pt x="683" y="511"/>
                </a:cubicBezTo>
                <a:cubicBezTo>
                  <a:pt x="683" y="507"/>
                  <a:pt x="680" y="504"/>
                  <a:pt x="676" y="504"/>
                </a:cubicBezTo>
                <a:close/>
                <a:moveTo>
                  <a:pt x="756" y="424"/>
                </a:moveTo>
                <a:cubicBezTo>
                  <a:pt x="753" y="422"/>
                  <a:pt x="748" y="422"/>
                  <a:pt x="746" y="424"/>
                </a:cubicBezTo>
                <a:cubicBezTo>
                  <a:pt x="730" y="440"/>
                  <a:pt x="704" y="449"/>
                  <a:pt x="676" y="449"/>
                </a:cubicBezTo>
                <a:cubicBezTo>
                  <a:pt x="649" y="449"/>
                  <a:pt x="623" y="440"/>
                  <a:pt x="607" y="424"/>
                </a:cubicBezTo>
                <a:cubicBezTo>
                  <a:pt x="605" y="422"/>
                  <a:pt x="602" y="422"/>
                  <a:pt x="600" y="423"/>
                </a:cubicBezTo>
                <a:cubicBezTo>
                  <a:pt x="622" y="402"/>
                  <a:pt x="644" y="377"/>
                  <a:pt x="658" y="347"/>
                </a:cubicBezTo>
                <a:cubicBezTo>
                  <a:pt x="700" y="262"/>
                  <a:pt x="717" y="199"/>
                  <a:pt x="704" y="177"/>
                </a:cubicBezTo>
                <a:cubicBezTo>
                  <a:pt x="700" y="171"/>
                  <a:pt x="695" y="168"/>
                  <a:pt x="688" y="168"/>
                </a:cubicBezTo>
                <a:cubicBezTo>
                  <a:pt x="483" y="168"/>
                  <a:pt x="483" y="168"/>
                  <a:pt x="483" y="168"/>
                </a:cubicBezTo>
                <a:cubicBezTo>
                  <a:pt x="459" y="168"/>
                  <a:pt x="450" y="192"/>
                  <a:pt x="442" y="213"/>
                </a:cubicBezTo>
                <a:cubicBezTo>
                  <a:pt x="436" y="227"/>
                  <a:pt x="430" y="242"/>
                  <a:pt x="422" y="242"/>
                </a:cubicBezTo>
                <a:cubicBezTo>
                  <a:pt x="228" y="242"/>
                  <a:pt x="228" y="242"/>
                  <a:pt x="228" y="242"/>
                </a:cubicBezTo>
                <a:cubicBezTo>
                  <a:pt x="228" y="172"/>
                  <a:pt x="228" y="172"/>
                  <a:pt x="228" y="172"/>
                </a:cubicBezTo>
                <a:cubicBezTo>
                  <a:pt x="252" y="172"/>
                  <a:pt x="252" y="172"/>
                  <a:pt x="252" y="172"/>
                </a:cubicBezTo>
                <a:cubicBezTo>
                  <a:pt x="256" y="172"/>
                  <a:pt x="258" y="170"/>
                  <a:pt x="259" y="167"/>
                </a:cubicBezTo>
                <a:cubicBezTo>
                  <a:pt x="281" y="74"/>
                  <a:pt x="281" y="74"/>
                  <a:pt x="281" y="74"/>
                </a:cubicBezTo>
                <a:cubicBezTo>
                  <a:pt x="281" y="71"/>
                  <a:pt x="281" y="69"/>
                  <a:pt x="279" y="68"/>
                </a:cubicBezTo>
                <a:cubicBezTo>
                  <a:pt x="278" y="66"/>
                  <a:pt x="276" y="65"/>
                  <a:pt x="274" y="65"/>
                </a:cubicBezTo>
                <a:cubicBezTo>
                  <a:pt x="226" y="65"/>
                  <a:pt x="226" y="65"/>
                  <a:pt x="226" y="65"/>
                </a:cubicBezTo>
                <a:cubicBezTo>
                  <a:pt x="226" y="7"/>
                  <a:pt x="226" y="7"/>
                  <a:pt x="226" y="7"/>
                </a:cubicBezTo>
                <a:cubicBezTo>
                  <a:pt x="226" y="3"/>
                  <a:pt x="223" y="0"/>
                  <a:pt x="219" y="0"/>
                </a:cubicBezTo>
                <a:cubicBezTo>
                  <a:pt x="216" y="0"/>
                  <a:pt x="212" y="3"/>
                  <a:pt x="212" y="7"/>
                </a:cubicBezTo>
                <a:cubicBezTo>
                  <a:pt x="212" y="65"/>
                  <a:pt x="212" y="65"/>
                  <a:pt x="212" y="65"/>
                </a:cubicBezTo>
                <a:cubicBezTo>
                  <a:pt x="72" y="65"/>
                  <a:pt x="72" y="65"/>
                  <a:pt x="72" y="65"/>
                </a:cubicBezTo>
                <a:cubicBezTo>
                  <a:pt x="68" y="65"/>
                  <a:pt x="65" y="68"/>
                  <a:pt x="65" y="72"/>
                </a:cubicBezTo>
                <a:cubicBezTo>
                  <a:pt x="65" y="169"/>
                  <a:pt x="65" y="169"/>
                  <a:pt x="65" y="169"/>
                </a:cubicBezTo>
                <a:cubicBezTo>
                  <a:pt x="65" y="172"/>
                  <a:pt x="68" y="176"/>
                  <a:pt x="72" y="176"/>
                </a:cubicBezTo>
                <a:cubicBezTo>
                  <a:pt x="86" y="176"/>
                  <a:pt x="86" y="176"/>
                  <a:pt x="86" y="176"/>
                </a:cubicBezTo>
                <a:cubicBezTo>
                  <a:pt x="86" y="242"/>
                  <a:pt x="86" y="242"/>
                  <a:pt x="86" y="242"/>
                </a:cubicBezTo>
                <a:cubicBezTo>
                  <a:pt x="52" y="242"/>
                  <a:pt x="52" y="242"/>
                  <a:pt x="52" y="242"/>
                </a:cubicBezTo>
                <a:cubicBezTo>
                  <a:pt x="40" y="242"/>
                  <a:pt x="30" y="246"/>
                  <a:pt x="24" y="255"/>
                </a:cubicBezTo>
                <a:cubicBezTo>
                  <a:pt x="9" y="275"/>
                  <a:pt x="12" y="309"/>
                  <a:pt x="17" y="328"/>
                </a:cubicBezTo>
                <a:cubicBezTo>
                  <a:pt x="23" y="348"/>
                  <a:pt x="48" y="409"/>
                  <a:pt x="96" y="448"/>
                </a:cubicBezTo>
                <a:cubicBezTo>
                  <a:pt x="91" y="449"/>
                  <a:pt x="87" y="449"/>
                  <a:pt x="82" y="449"/>
                </a:cubicBezTo>
                <a:cubicBezTo>
                  <a:pt x="54" y="449"/>
                  <a:pt x="29" y="440"/>
                  <a:pt x="13" y="424"/>
                </a:cubicBezTo>
                <a:cubicBezTo>
                  <a:pt x="10" y="422"/>
                  <a:pt x="6" y="422"/>
                  <a:pt x="3" y="424"/>
                </a:cubicBezTo>
                <a:cubicBezTo>
                  <a:pt x="0" y="427"/>
                  <a:pt x="0" y="431"/>
                  <a:pt x="3" y="434"/>
                </a:cubicBezTo>
                <a:cubicBezTo>
                  <a:pt x="21" y="452"/>
                  <a:pt x="51" y="463"/>
                  <a:pt x="82" y="463"/>
                </a:cubicBezTo>
                <a:cubicBezTo>
                  <a:pt x="93" y="463"/>
                  <a:pt x="104" y="462"/>
                  <a:pt x="114" y="459"/>
                </a:cubicBezTo>
                <a:cubicBezTo>
                  <a:pt x="114" y="459"/>
                  <a:pt x="115" y="459"/>
                  <a:pt x="116" y="459"/>
                </a:cubicBezTo>
                <a:cubicBezTo>
                  <a:pt x="131" y="455"/>
                  <a:pt x="145" y="448"/>
                  <a:pt x="156" y="439"/>
                </a:cubicBezTo>
                <a:cubicBezTo>
                  <a:pt x="175" y="454"/>
                  <a:pt x="202" y="463"/>
                  <a:pt x="231" y="463"/>
                </a:cubicBezTo>
                <a:cubicBezTo>
                  <a:pt x="259" y="463"/>
                  <a:pt x="286" y="454"/>
                  <a:pt x="305" y="439"/>
                </a:cubicBezTo>
                <a:cubicBezTo>
                  <a:pt x="323" y="454"/>
                  <a:pt x="351" y="463"/>
                  <a:pt x="379" y="463"/>
                </a:cubicBezTo>
                <a:cubicBezTo>
                  <a:pt x="408" y="463"/>
                  <a:pt x="435" y="454"/>
                  <a:pt x="453" y="439"/>
                </a:cubicBezTo>
                <a:cubicBezTo>
                  <a:pt x="472" y="454"/>
                  <a:pt x="499" y="463"/>
                  <a:pt x="528" y="463"/>
                </a:cubicBezTo>
                <a:cubicBezTo>
                  <a:pt x="556" y="463"/>
                  <a:pt x="583" y="454"/>
                  <a:pt x="602" y="439"/>
                </a:cubicBezTo>
                <a:cubicBezTo>
                  <a:pt x="620" y="454"/>
                  <a:pt x="648" y="463"/>
                  <a:pt x="676" y="463"/>
                </a:cubicBezTo>
                <a:cubicBezTo>
                  <a:pt x="707" y="463"/>
                  <a:pt x="737" y="452"/>
                  <a:pt x="755" y="434"/>
                </a:cubicBezTo>
                <a:cubicBezTo>
                  <a:pt x="758" y="431"/>
                  <a:pt x="758" y="427"/>
                  <a:pt x="756" y="424"/>
                </a:cubicBezTo>
                <a:close/>
                <a:moveTo>
                  <a:pt x="79" y="162"/>
                </a:moveTo>
                <a:cubicBezTo>
                  <a:pt x="79" y="79"/>
                  <a:pt x="79" y="79"/>
                  <a:pt x="79" y="79"/>
                </a:cubicBezTo>
                <a:cubicBezTo>
                  <a:pt x="265" y="79"/>
                  <a:pt x="265" y="79"/>
                  <a:pt x="265" y="79"/>
                </a:cubicBezTo>
                <a:cubicBezTo>
                  <a:pt x="247" y="158"/>
                  <a:pt x="247" y="158"/>
                  <a:pt x="247" y="158"/>
                </a:cubicBezTo>
                <a:cubicBezTo>
                  <a:pt x="221" y="158"/>
                  <a:pt x="221" y="158"/>
                  <a:pt x="221" y="158"/>
                </a:cubicBezTo>
                <a:cubicBezTo>
                  <a:pt x="217" y="158"/>
                  <a:pt x="214" y="162"/>
                  <a:pt x="214" y="165"/>
                </a:cubicBezTo>
                <a:cubicBezTo>
                  <a:pt x="214" y="242"/>
                  <a:pt x="214" y="242"/>
                  <a:pt x="214" y="242"/>
                </a:cubicBezTo>
                <a:cubicBezTo>
                  <a:pt x="100" y="242"/>
                  <a:pt x="100" y="242"/>
                  <a:pt x="100" y="242"/>
                </a:cubicBezTo>
                <a:cubicBezTo>
                  <a:pt x="100" y="169"/>
                  <a:pt x="100" y="169"/>
                  <a:pt x="100" y="169"/>
                </a:cubicBezTo>
                <a:cubicBezTo>
                  <a:pt x="100" y="165"/>
                  <a:pt x="97" y="162"/>
                  <a:pt x="93" y="162"/>
                </a:cubicBezTo>
                <a:lnTo>
                  <a:pt x="79" y="162"/>
                </a:lnTo>
                <a:close/>
                <a:moveTo>
                  <a:pt x="545" y="448"/>
                </a:moveTo>
                <a:cubicBezTo>
                  <a:pt x="539" y="449"/>
                  <a:pt x="534" y="449"/>
                  <a:pt x="528" y="449"/>
                </a:cubicBezTo>
                <a:cubicBezTo>
                  <a:pt x="500" y="449"/>
                  <a:pt x="474" y="440"/>
                  <a:pt x="458" y="424"/>
                </a:cubicBezTo>
                <a:cubicBezTo>
                  <a:pt x="456" y="422"/>
                  <a:pt x="451" y="422"/>
                  <a:pt x="449" y="424"/>
                </a:cubicBezTo>
                <a:cubicBezTo>
                  <a:pt x="433" y="440"/>
                  <a:pt x="407" y="449"/>
                  <a:pt x="379" y="449"/>
                </a:cubicBezTo>
                <a:cubicBezTo>
                  <a:pt x="352" y="449"/>
                  <a:pt x="326" y="440"/>
                  <a:pt x="310" y="424"/>
                </a:cubicBezTo>
                <a:cubicBezTo>
                  <a:pt x="307" y="422"/>
                  <a:pt x="303" y="422"/>
                  <a:pt x="300" y="424"/>
                </a:cubicBezTo>
                <a:cubicBezTo>
                  <a:pt x="284" y="440"/>
                  <a:pt x="258" y="449"/>
                  <a:pt x="231" y="449"/>
                </a:cubicBezTo>
                <a:cubicBezTo>
                  <a:pt x="203" y="449"/>
                  <a:pt x="177" y="440"/>
                  <a:pt x="161" y="424"/>
                </a:cubicBezTo>
                <a:cubicBezTo>
                  <a:pt x="159" y="422"/>
                  <a:pt x="154" y="422"/>
                  <a:pt x="151" y="424"/>
                </a:cubicBezTo>
                <a:cubicBezTo>
                  <a:pt x="142" y="434"/>
                  <a:pt x="129" y="441"/>
                  <a:pt x="114" y="445"/>
                </a:cubicBezTo>
                <a:cubicBezTo>
                  <a:pt x="64" y="409"/>
                  <a:pt x="36" y="344"/>
                  <a:pt x="30" y="324"/>
                </a:cubicBezTo>
                <a:cubicBezTo>
                  <a:pt x="26" y="308"/>
                  <a:pt x="24" y="278"/>
                  <a:pt x="35" y="264"/>
                </a:cubicBezTo>
                <a:cubicBezTo>
                  <a:pt x="39" y="258"/>
                  <a:pt x="45" y="256"/>
                  <a:pt x="52" y="256"/>
                </a:cubicBezTo>
                <a:cubicBezTo>
                  <a:pt x="422" y="256"/>
                  <a:pt x="422" y="256"/>
                  <a:pt x="422" y="256"/>
                </a:cubicBezTo>
                <a:cubicBezTo>
                  <a:pt x="440" y="256"/>
                  <a:pt x="448" y="236"/>
                  <a:pt x="455" y="218"/>
                </a:cubicBezTo>
                <a:cubicBezTo>
                  <a:pt x="463" y="197"/>
                  <a:pt x="470" y="182"/>
                  <a:pt x="483" y="182"/>
                </a:cubicBezTo>
                <a:cubicBezTo>
                  <a:pt x="688" y="182"/>
                  <a:pt x="688" y="182"/>
                  <a:pt x="688" y="182"/>
                </a:cubicBezTo>
                <a:cubicBezTo>
                  <a:pt x="690" y="182"/>
                  <a:pt x="691" y="182"/>
                  <a:pt x="692" y="184"/>
                </a:cubicBezTo>
                <a:cubicBezTo>
                  <a:pt x="700" y="198"/>
                  <a:pt x="690" y="253"/>
                  <a:pt x="646" y="341"/>
                </a:cubicBezTo>
                <a:cubicBezTo>
                  <a:pt x="622" y="388"/>
                  <a:pt x="578" y="425"/>
                  <a:pt x="545" y="44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4" name="Freeform 36">
            <a:extLst>
              <a:ext uri="{FF2B5EF4-FFF2-40B4-BE49-F238E27FC236}">
                <a16:creationId xmlns:a16="http://schemas.microsoft.com/office/drawing/2014/main" id="{DCE185B4-7489-4EF6-A0BB-9BD97C0B9574}"/>
              </a:ext>
            </a:extLst>
          </p:cNvPr>
          <p:cNvSpPr>
            <a:spLocks noEditPoints="1"/>
          </p:cNvSpPr>
          <p:nvPr/>
        </p:nvSpPr>
        <p:spPr bwMode="auto">
          <a:xfrm>
            <a:off x="6210865" y="2952158"/>
            <a:ext cx="723655" cy="658805"/>
          </a:xfrm>
          <a:custGeom>
            <a:avLst/>
            <a:gdLst>
              <a:gd name="T0" fmla="*/ 588 w 701"/>
              <a:gd name="T1" fmla="*/ 527 h 638"/>
              <a:gd name="T2" fmla="*/ 375 w 701"/>
              <a:gd name="T3" fmla="*/ 311 h 638"/>
              <a:gd name="T4" fmla="*/ 436 w 701"/>
              <a:gd name="T5" fmla="*/ 281 h 638"/>
              <a:gd name="T6" fmla="*/ 563 w 701"/>
              <a:gd name="T7" fmla="*/ 258 h 638"/>
              <a:gd name="T8" fmla="*/ 432 w 701"/>
              <a:gd name="T9" fmla="*/ 258 h 638"/>
              <a:gd name="T10" fmla="*/ 371 w 701"/>
              <a:gd name="T11" fmla="*/ 283 h 638"/>
              <a:gd name="T12" fmla="*/ 382 w 701"/>
              <a:gd name="T13" fmla="*/ 128 h 638"/>
              <a:gd name="T14" fmla="*/ 469 w 701"/>
              <a:gd name="T15" fmla="*/ 66 h 638"/>
              <a:gd name="T16" fmla="*/ 338 w 701"/>
              <a:gd name="T17" fmla="*/ 66 h 638"/>
              <a:gd name="T18" fmla="*/ 319 w 701"/>
              <a:gd name="T19" fmla="*/ 229 h 638"/>
              <a:gd name="T20" fmla="*/ 205 w 701"/>
              <a:gd name="T21" fmla="*/ 283 h 638"/>
              <a:gd name="T22" fmla="*/ 131 w 701"/>
              <a:gd name="T23" fmla="*/ 258 h 638"/>
              <a:gd name="T24" fmla="*/ 0 w 701"/>
              <a:gd name="T25" fmla="*/ 258 h 638"/>
              <a:gd name="T26" fmla="*/ 127 w 701"/>
              <a:gd name="T27" fmla="*/ 280 h 638"/>
              <a:gd name="T28" fmla="*/ 201 w 701"/>
              <a:gd name="T29" fmla="*/ 311 h 638"/>
              <a:gd name="T30" fmla="*/ 210 w 701"/>
              <a:gd name="T31" fmla="*/ 472 h 638"/>
              <a:gd name="T32" fmla="*/ 130 w 701"/>
              <a:gd name="T33" fmla="*/ 536 h 638"/>
              <a:gd name="T34" fmla="*/ 262 w 701"/>
              <a:gd name="T35" fmla="*/ 536 h 638"/>
              <a:gd name="T36" fmla="*/ 258 w 701"/>
              <a:gd name="T37" fmla="*/ 393 h 638"/>
              <a:gd name="T38" fmla="*/ 348 w 701"/>
              <a:gd name="T39" fmla="*/ 374 h 638"/>
              <a:gd name="T40" fmla="*/ 570 w 701"/>
              <a:gd name="T41" fmla="*/ 572 h 638"/>
              <a:gd name="T42" fmla="*/ 701 w 701"/>
              <a:gd name="T43" fmla="*/ 572 h 638"/>
              <a:gd name="T44" fmla="*/ 498 w 701"/>
              <a:gd name="T45" fmla="*/ 206 h 638"/>
              <a:gd name="T46" fmla="*/ 498 w 701"/>
              <a:gd name="T47" fmla="*/ 309 h 638"/>
              <a:gd name="T48" fmla="*/ 448 w 701"/>
              <a:gd name="T49" fmla="*/ 270 h 638"/>
              <a:gd name="T50" fmla="*/ 446 w 701"/>
              <a:gd name="T51" fmla="*/ 258 h 638"/>
              <a:gd name="T52" fmla="*/ 352 w 701"/>
              <a:gd name="T53" fmla="*/ 66 h 638"/>
              <a:gd name="T54" fmla="*/ 455 w 701"/>
              <a:gd name="T55" fmla="*/ 66 h 638"/>
              <a:gd name="T56" fmla="*/ 352 w 701"/>
              <a:gd name="T57" fmla="*/ 66 h 638"/>
              <a:gd name="T58" fmla="*/ 14 w 701"/>
              <a:gd name="T59" fmla="*/ 258 h 638"/>
              <a:gd name="T60" fmla="*/ 117 w 701"/>
              <a:gd name="T61" fmla="*/ 258 h 638"/>
              <a:gd name="T62" fmla="*/ 248 w 701"/>
              <a:gd name="T63" fmla="*/ 536 h 638"/>
              <a:gd name="T64" fmla="*/ 144 w 701"/>
              <a:gd name="T65" fmla="*/ 536 h 638"/>
              <a:gd name="T66" fmla="*/ 248 w 701"/>
              <a:gd name="T67" fmla="*/ 536 h 638"/>
              <a:gd name="T68" fmla="*/ 288 w 701"/>
              <a:gd name="T69" fmla="*/ 237 h 638"/>
              <a:gd name="T70" fmla="*/ 288 w 701"/>
              <a:gd name="T71" fmla="*/ 384 h 638"/>
              <a:gd name="T72" fmla="*/ 635 w 701"/>
              <a:gd name="T73" fmla="*/ 624 h 638"/>
              <a:gd name="T74" fmla="*/ 635 w 701"/>
              <a:gd name="T75" fmla="*/ 521 h 638"/>
              <a:gd name="T76" fmla="*/ 635 w 701"/>
              <a:gd name="T77" fmla="*/ 624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01" h="638">
                <a:moveTo>
                  <a:pt x="635" y="507"/>
                </a:moveTo>
                <a:cubicBezTo>
                  <a:pt x="617" y="507"/>
                  <a:pt x="600" y="514"/>
                  <a:pt x="588" y="527"/>
                </a:cubicBezTo>
                <a:cubicBezTo>
                  <a:pt x="357" y="364"/>
                  <a:pt x="357" y="364"/>
                  <a:pt x="357" y="364"/>
                </a:cubicBezTo>
                <a:cubicBezTo>
                  <a:pt x="368" y="349"/>
                  <a:pt x="375" y="331"/>
                  <a:pt x="375" y="311"/>
                </a:cubicBezTo>
                <a:cubicBezTo>
                  <a:pt x="375" y="306"/>
                  <a:pt x="375" y="301"/>
                  <a:pt x="374" y="296"/>
                </a:cubicBezTo>
                <a:cubicBezTo>
                  <a:pt x="436" y="281"/>
                  <a:pt x="436" y="281"/>
                  <a:pt x="436" y="281"/>
                </a:cubicBezTo>
                <a:cubicBezTo>
                  <a:pt x="445" y="306"/>
                  <a:pt x="469" y="323"/>
                  <a:pt x="498" y="323"/>
                </a:cubicBezTo>
                <a:cubicBezTo>
                  <a:pt x="534" y="323"/>
                  <a:pt x="563" y="294"/>
                  <a:pt x="563" y="258"/>
                </a:cubicBezTo>
                <a:cubicBezTo>
                  <a:pt x="563" y="222"/>
                  <a:pt x="534" y="192"/>
                  <a:pt x="498" y="192"/>
                </a:cubicBezTo>
                <a:cubicBezTo>
                  <a:pt x="461" y="192"/>
                  <a:pt x="432" y="222"/>
                  <a:pt x="432" y="258"/>
                </a:cubicBezTo>
                <a:cubicBezTo>
                  <a:pt x="432" y="261"/>
                  <a:pt x="432" y="264"/>
                  <a:pt x="433" y="267"/>
                </a:cubicBezTo>
                <a:cubicBezTo>
                  <a:pt x="371" y="283"/>
                  <a:pt x="371" y="283"/>
                  <a:pt x="371" y="283"/>
                </a:cubicBezTo>
                <a:cubicBezTo>
                  <a:pt x="364" y="262"/>
                  <a:pt x="350" y="246"/>
                  <a:pt x="331" y="235"/>
                </a:cubicBezTo>
                <a:cubicBezTo>
                  <a:pt x="382" y="128"/>
                  <a:pt x="382" y="128"/>
                  <a:pt x="382" y="128"/>
                </a:cubicBezTo>
                <a:cubicBezTo>
                  <a:pt x="389" y="130"/>
                  <a:pt x="396" y="132"/>
                  <a:pt x="403" y="132"/>
                </a:cubicBezTo>
                <a:cubicBezTo>
                  <a:pt x="439" y="132"/>
                  <a:pt x="469" y="102"/>
                  <a:pt x="469" y="66"/>
                </a:cubicBezTo>
                <a:cubicBezTo>
                  <a:pt x="469" y="30"/>
                  <a:pt x="439" y="0"/>
                  <a:pt x="403" y="0"/>
                </a:cubicBezTo>
                <a:cubicBezTo>
                  <a:pt x="367" y="0"/>
                  <a:pt x="338" y="30"/>
                  <a:pt x="338" y="66"/>
                </a:cubicBezTo>
                <a:cubicBezTo>
                  <a:pt x="338" y="90"/>
                  <a:pt x="350" y="110"/>
                  <a:pt x="369" y="122"/>
                </a:cubicBezTo>
                <a:cubicBezTo>
                  <a:pt x="319" y="229"/>
                  <a:pt x="319" y="229"/>
                  <a:pt x="319" y="229"/>
                </a:cubicBezTo>
                <a:cubicBezTo>
                  <a:pt x="309" y="225"/>
                  <a:pt x="299" y="223"/>
                  <a:pt x="288" y="223"/>
                </a:cubicBezTo>
                <a:cubicBezTo>
                  <a:pt x="250" y="223"/>
                  <a:pt x="217" y="249"/>
                  <a:pt x="205" y="283"/>
                </a:cubicBezTo>
                <a:cubicBezTo>
                  <a:pt x="130" y="267"/>
                  <a:pt x="130" y="267"/>
                  <a:pt x="130" y="267"/>
                </a:cubicBezTo>
                <a:cubicBezTo>
                  <a:pt x="131" y="264"/>
                  <a:pt x="131" y="261"/>
                  <a:pt x="131" y="258"/>
                </a:cubicBezTo>
                <a:cubicBezTo>
                  <a:pt x="131" y="222"/>
                  <a:pt x="101" y="192"/>
                  <a:pt x="65" y="192"/>
                </a:cubicBezTo>
                <a:cubicBezTo>
                  <a:pt x="29" y="192"/>
                  <a:pt x="0" y="222"/>
                  <a:pt x="0" y="258"/>
                </a:cubicBezTo>
                <a:cubicBezTo>
                  <a:pt x="0" y="294"/>
                  <a:pt x="29" y="323"/>
                  <a:pt x="65" y="323"/>
                </a:cubicBezTo>
                <a:cubicBezTo>
                  <a:pt x="93" y="323"/>
                  <a:pt x="118" y="305"/>
                  <a:pt x="127" y="280"/>
                </a:cubicBezTo>
                <a:cubicBezTo>
                  <a:pt x="202" y="297"/>
                  <a:pt x="202" y="297"/>
                  <a:pt x="202" y="297"/>
                </a:cubicBezTo>
                <a:cubicBezTo>
                  <a:pt x="201" y="301"/>
                  <a:pt x="201" y="306"/>
                  <a:pt x="201" y="311"/>
                </a:cubicBezTo>
                <a:cubicBezTo>
                  <a:pt x="201" y="343"/>
                  <a:pt x="219" y="372"/>
                  <a:pt x="246" y="387"/>
                </a:cubicBezTo>
                <a:cubicBezTo>
                  <a:pt x="210" y="472"/>
                  <a:pt x="210" y="472"/>
                  <a:pt x="210" y="472"/>
                </a:cubicBezTo>
                <a:cubicBezTo>
                  <a:pt x="206" y="471"/>
                  <a:pt x="201" y="471"/>
                  <a:pt x="196" y="471"/>
                </a:cubicBezTo>
                <a:cubicBezTo>
                  <a:pt x="160" y="471"/>
                  <a:pt x="130" y="500"/>
                  <a:pt x="130" y="536"/>
                </a:cubicBezTo>
                <a:cubicBezTo>
                  <a:pt x="130" y="573"/>
                  <a:pt x="160" y="602"/>
                  <a:pt x="196" y="602"/>
                </a:cubicBezTo>
                <a:cubicBezTo>
                  <a:pt x="232" y="602"/>
                  <a:pt x="262" y="573"/>
                  <a:pt x="262" y="536"/>
                </a:cubicBezTo>
                <a:cubicBezTo>
                  <a:pt x="262" y="510"/>
                  <a:pt x="246" y="487"/>
                  <a:pt x="224" y="477"/>
                </a:cubicBezTo>
                <a:cubicBezTo>
                  <a:pt x="258" y="393"/>
                  <a:pt x="258" y="393"/>
                  <a:pt x="258" y="393"/>
                </a:cubicBezTo>
                <a:cubicBezTo>
                  <a:pt x="268" y="396"/>
                  <a:pt x="278" y="398"/>
                  <a:pt x="288" y="398"/>
                </a:cubicBezTo>
                <a:cubicBezTo>
                  <a:pt x="311" y="398"/>
                  <a:pt x="332" y="389"/>
                  <a:pt x="348" y="374"/>
                </a:cubicBezTo>
                <a:cubicBezTo>
                  <a:pt x="580" y="538"/>
                  <a:pt x="580" y="538"/>
                  <a:pt x="580" y="538"/>
                </a:cubicBezTo>
                <a:cubicBezTo>
                  <a:pt x="573" y="548"/>
                  <a:pt x="570" y="560"/>
                  <a:pt x="570" y="572"/>
                </a:cubicBezTo>
                <a:cubicBezTo>
                  <a:pt x="570" y="609"/>
                  <a:pt x="599" y="638"/>
                  <a:pt x="635" y="638"/>
                </a:cubicBezTo>
                <a:cubicBezTo>
                  <a:pt x="672" y="638"/>
                  <a:pt x="701" y="609"/>
                  <a:pt x="701" y="572"/>
                </a:cubicBezTo>
                <a:cubicBezTo>
                  <a:pt x="701" y="536"/>
                  <a:pt x="672" y="507"/>
                  <a:pt x="635" y="507"/>
                </a:cubicBezTo>
                <a:close/>
                <a:moveTo>
                  <a:pt x="498" y="206"/>
                </a:moveTo>
                <a:cubicBezTo>
                  <a:pt x="526" y="206"/>
                  <a:pt x="549" y="229"/>
                  <a:pt x="549" y="258"/>
                </a:cubicBezTo>
                <a:cubicBezTo>
                  <a:pt x="549" y="286"/>
                  <a:pt x="526" y="309"/>
                  <a:pt x="498" y="309"/>
                </a:cubicBezTo>
                <a:cubicBezTo>
                  <a:pt x="473" y="309"/>
                  <a:pt x="453" y="293"/>
                  <a:pt x="448" y="270"/>
                </a:cubicBezTo>
                <a:cubicBezTo>
                  <a:pt x="448" y="270"/>
                  <a:pt x="448" y="270"/>
                  <a:pt x="448" y="270"/>
                </a:cubicBezTo>
                <a:cubicBezTo>
                  <a:pt x="448" y="270"/>
                  <a:pt x="448" y="270"/>
                  <a:pt x="448" y="270"/>
                </a:cubicBezTo>
                <a:cubicBezTo>
                  <a:pt x="447" y="266"/>
                  <a:pt x="446" y="262"/>
                  <a:pt x="446" y="258"/>
                </a:cubicBezTo>
                <a:cubicBezTo>
                  <a:pt x="446" y="229"/>
                  <a:pt x="469" y="206"/>
                  <a:pt x="498" y="206"/>
                </a:cubicBezTo>
                <a:close/>
                <a:moveTo>
                  <a:pt x="352" y="66"/>
                </a:moveTo>
                <a:cubicBezTo>
                  <a:pt x="352" y="37"/>
                  <a:pt x="375" y="14"/>
                  <a:pt x="403" y="14"/>
                </a:cubicBezTo>
                <a:cubicBezTo>
                  <a:pt x="432" y="14"/>
                  <a:pt x="455" y="37"/>
                  <a:pt x="455" y="66"/>
                </a:cubicBezTo>
                <a:cubicBezTo>
                  <a:pt x="455" y="94"/>
                  <a:pt x="432" y="118"/>
                  <a:pt x="403" y="118"/>
                </a:cubicBezTo>
                <a:cubicBezTo>
                  <a:pt x="375" y="118"/>
                  <a:pt x="352" y="94"/>
                  <a:pt x="352" y="66"/>
                </a:cubicBezTo>
                <a:close/>
                <a:moveTo>
                  <a:pt x="65" y="309"/>
                </a:moveTo>
                <a:cubicBezTo>
                  <a:pt x="37" y="309"/>
                  <a:pt x="14" y="286"/>
                  <a:pt x="14" y="258"/>
                </a:cubicBezTo>
                <a:cubicBezTo>
                  <a:pt x="14" y="229"/>
                  <a:pt x="37" y="206"/>
                  <a:pt x="65" y="206"/>
                </a:cubicBezTo>
                <a:cubicBezTo>
                  <a:pt x="94" y="206"/>
                  <a:pt x="117" y="229"/>
                  <a:pt x="117" y="258"/>
                </a:cubicBezTo>
                <a:cubicBezTo>
                  <a:pt x="117" y="286"/>
                  <a:pt x="94" y="309"/>
                  <a:pt x="65" y="309"/>
                </a:cubicBezTo>
                <a:close/>
                <a:moveTo>
                  <a:pt x="248" y="536"/>
                </a:moveTo>
                <a:cubicBezTo>
                  <a:pt x="248" y="565"/>
                  <a:pt x="225" y="588"/>
                  <a:pt x="196" y="588"/>
                </a:cubicBezTo>
                <a:cubicBezTo>
                  <a:pt x="168" y="588"/>
                  <a:pt x="144" y="565"/>
                  <a:pt x="144" y="536"/>
                </a:cubicBezTo>
                <a:cubicBezTo>
                  <a:pt x="144" y="508"/>
                  <a:pt x="168" y="485"/>
                  <a:pt x="196" y="485"/>
                </a:cubicBezTo>
                <a:cubicBezTo>
                  <a:pt x="225" y="485"/>
                  <a:pt x="248" y="508"/>
                  <a:pt x="248" y="536"/>
                </a:cubicBezTo>
                <a:close/>
                <a:moveTo>
                  <a:pt x="215" y="311"/>
                </a:moveTo>
                <a:cubicBezTo>
                  <a:pt x="215" y="270"/>
                  <a:pt x="248" y="237"/>
                  <a:pt x="288" y="237"/>
                </a:cubicBezTo>
                <a:cubicBezTo>
                  <a:pt x="328" y="237"/>
                  <a:pt x="361" y="270"/>
                  <a:pt x="361" y="311"/>
                </a:cubicBezTo>
                <a:cubicBezTo>
                  <a:pt x="361" y="351"/>
                  <a:pt x="328" y="384"/>
                  <a:pt x="288" y="384"/>
                </a:cubicBezTo>
                <a:cubicBezTo>
                  <a:pt x="248" y="384"/>
                  <a:pt x="215" y="351"/>
                  <a:pt x="215" y="311"/>
                </a:cubicBezTo>
                <a:close/>
                <a:moveTo>
                  <a:pt x="635" y="624"/>
                </a:moveTo>
                <a:cubicBezTo>
                  <a:pt x="607" y="624"/>
                  <a:pt x="584" y="601"/>
                  <a:pt x="584" y="572"/>
                </a:cubicBezTo>
                <a:cubicBezTo>
                  <a:pt x="584" y="544"/>
                  <a:pt x="607" y="521"/>
                  <a:pt x="635" y="521"/>
                </a:cubicBezTo>
                <a:cubicBezTo>
                  <a:pt x="664" y="521"/>
                  <a:pt x="687" y="544"/>
                  <a:pt x="687" y="572"/>
                </a:cubicBezTo>
                <a:cubicBezTo>
                  <a:pt x="687" y="601"/>
                  <a:pt x="664" y="624"/>
                  <a:pt x="635" y="62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4F504EA-9D92-40AC-8B37-B97619201E8B}"/>
              </a:ext>
            </a:extLst>
          </p:cNvPr>
          <p:cNvGrpSpPr/>
          <p:nvPr/>
        </p:nvGrpSpPr>
        <p:grpSpPr>
          <a:xfrm>
            <a:off x="4957696" y="3099355"/>
            <a:ext cx="953243" cy="437401"/>
            <a:chOff x="4765687" y="4492098"/>
            <a:chExt cx="1002895" cy="460184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E73BA64E-3E69-4470-96F8-1A4FE7049A89}"/>
                </a:ext>
              </a:extLst>
            </p:cNvPr>
            <p:cNvGrpSpPr/>
            <p:nvPr/>
          </p:nvGrpSpPr>
          <p:grpSpPr>
            <a:xfrm>
              <a:off x="4765687" y="4682473"/>
              <a:ext cx="1002895" cy="269809"/>
              <a:chOff x="3976981" y="4905387"/>
              <a:chExt cx="1002895" cy="269809"/>
            </a:xfrm>
          </p:grpSpPr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17026A2F-1A2B-4795-A68B-3C2DE89B3FE7}"/>
                  </a:ext>
                </a:extLst>
              </p:cNvPr>
              <p:cNvGrpSpPr/>
              <p:nvPr/>
            </p:nvGrpSpPr>
            <p:grpSpPr>
              <a:xfrm>
                <a:off x="3976981" y="5041833"/>
                <a:ext cx="986091" cy="73713"/>
                <a:chOff x="4751521" y="5292900"/>
                <a:chExt cx="1657350" cy="123892"/>
              </a:xfrm>
            </p:grpSpPr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E65BC271-A9C9-4037-A4D9-CFCB357C0D62}"/>
                    </a:ext>
                  </a:extLst>
                </p:cNvPr>
                <p:cNvSpPr/>
                <p:nvPr/>
              </p:nvSpPr>
              <p:spPr>
                <a:xfrm>
                  <a:off x="4751521" y="5292900"/>
                  <a:ext cx="828675" cy="109542"/>
                </a:xfrm>
                <a:custGeom>
                  <a:avLst/>
                  <a:gdLst>
                    <a:gd name="connsiteX0" fmla="*/ 0 w 828675"/>
                    <a:gd name="connsiteY0" fmla="*/ 90492 h 109542"/>
                    <a:gd name="connsiteX1" fmla="*/ 128588 w 828675"/>
                    <a:gd name="connsiteY1" fmla="*/ 5 h 109542"/>
                    <a:gd name="connsiteX2" fmla="*/ 242888 w 828675"/>
                    <a:gd name="connsiteY2" fmla="*/ 85730 h 109542"/>
                    <a:gd name="connsiteX3" fmla="*/ 419100 w 828675"/>
                    <a:gd name="connsiteY3" fmla="*/ 4767 h 109542"/>
                    <a:gd name="connsiteX4" fmla="*/ 533400 w 828675"/>
                    <a:gd name="connsiteY4" fmla="*/ 95255 h 109542"/>
                    <a:gd name="connsiteX5" fmla="*/ 695325 w 828675"/>
                    <a:gd name="connsiteY5" fmla="*/ 19055 h 109542"/>
                    <a:gd name="connsiteX6" fmla="*/ 828675 w 828675"/>
                    <a:gd name="connsiteY6" fmla="*/ 109542 h 109542"/>
                    <a:gd name="connsiteX7" fmla="*/ 828675 w 828675"/>
                    <a:gd name="connsiteY7" fmla="*/ 109542 h 109542"/>
                    <a:gd name="connsiteX8" fmla="*/ 828675 w 828675"/>
                    <a:gd name="connsiteY8" fmla="*/ 109542 h 109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28675" h="109542">
                      <a:moveTo>
                        <a:pt x="0" y="90492"/>
                      </a:moveTo>
                      <a:cubicBezTo>
                        <a:pt x="44053" y="45645"/>
                        <a:pt x="88107" y="799"/>
                        <a:pt x="128588" y="5"/>
                      </a:cubicBezTo>
                      <a:cubicBezTo>
                        <a:pt x="169069" y="-789"/>
                        <a:pt x="194469" y="84936"/>
                        <a:pt x="242888" y="85730"/>
                      </a:cubicBezTo>
                      <a:cubicBezTo>
                        <a:pt x="291307" y="86524"/>
                        <a:pt x="370681" y="3179"/>
                        <a:pt x="419100" y="4767"/>
                      </a:cubicBezTo>
                      <a:cubicBezTo>
                        <a:pt x="467519" y="6354"/>
                        <a:pt x="487363" y="92874"/>
                        <a:pt x="533400" y="95255"/>
                      </a:cubicBezTo>
                      <a:cubicBezTo>
                        <a:pt x="579437" y="97636"/>
                        <a:pt x="646113" y="16674"/>
                        <a:pt x="695325" y="19055"/>
                      </a:cubicBezTo>
                      <a:cubicBezTo>
                        <a:pt x="744537" y="21436"/>
                        <a:pt x="828675" y="109542"/>
                        <a:pt x="828675" y="109542"/>
                      </a:cubicBezTo>
                      <a:lnTo>
                        <a:pt x="828675" y="109542"/>
                      </a:lnTo>
                      <a:lnTo>
                        <a:pt x="828675" y="109542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Montserrat" panose="00000500000000000000" pitchFamily="2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399A360B-9E78-4C3C-B45B-5E31055DB369}"/>
                    </a:ext>
                  </a:extLst>
                </p:cNvPr>
                <p:cNvSpPr/>
                <p:nvPr/>
              </p:nvSpPr>
              <p:spPr>
                <a:xfrm>
                  <a:off x="5580196" y="5307250"/>
                  <a:ext cx="828675" cy="109542"/>
                </a:xfrm>
                <a:custGeom>
                  <a:avLst/>
                  <a:gdLst>
                    <a:gd name="connsiteX0" fmla="*/ 0 w 828675"/>
                    <a:gd name="connsiteY0" fmla="*/ 90492 h 109542"/>
                    <a:gd name="connsiteX1" fmla="*/ 128588 w 828675"/>
                    <a:gd name="connsiteY1" fmla="*/ 5 h 109542"/>
                    <a:gd name="connsiteX2" fmla="*/ 242888 w 828675"/>
                    <a:gd name="connsiteY2" fmla="*/ 85730 h 109542"/>
                    <a:gd name="connsiteX3" fmla="*/ 419100 w 828675"/>
                    <a:gd name="connsiteY3" fmla="*/ 4767 h 109542"/>
                    <a:gd name="connsiteX4" fmla="*/ 533400 w 828675"/>
                    <a:gd name="connsiteY4" fmla="*/ 95255 h 109542"/>
                    <a:gd name="connsiteX5" fmla="*/ 695325 w 828675"/>
                    <a:gd name="connsiteY5" fmla="*/ 19055 h 109542"/>
                    <a:gd name="connsiteX6" fmla="*/ 828675 w 828675"/>
                    <a:gd name="connsiteY6" fmla="*/ 109542 h 109542"/>
                    <a:gd name="connsiteX7" fmla="*/ 828675 w 828675"/>
                    <a:gd name="connsiteY7" fmla="*/ 109542 h 109542"/>
                    <a:gd name="connsiteX8" fmla="*/ 828675 w 828675"/>
                    <a:gd name="connsiteY8" fmla="*/ 109542 h 109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28675" h="109542">
                      <a:moveTo>
                        <a:pt x="0" y="90492"/>
                      </a:moveTo>
                      <a:cubicBezTo>
                        <a:pt x="44053" y="45645"/>
                        <a:pt x="88107" y="799"/>
                        <a:pt x="128588" y="5"/>
                      </a:cubicBezTo>
                      <a:cubicBezTo>
                        <a:pt x="169069" y="-789"/>
                        <a:pt x="194469" y="84936"/>
                        <a:pt x="242888" y="85730"/>
                      </a:cubicBezTo>
                      <a:cubicBezTo>
                        <a:pt x="291307" y="86524"/>
                        <a:pt x="370681" y="3179"/>
                        <a:pt x="419100" y="4767"/>
                      </a:cubicBezTo>
                      <a:cubicBezTo>
                        <a:pt x="467519" y="6354"/>
                        <a:pt x="487363" y="92874"/>
                        <a:pt x="533400" y="95255"/>
                      </a:cubicBezTo>
                      <a:cubicBezTo>
                        <a:pt x="579437" y="97636"/>
                        <a:pt x="646113" y="16674"/>
                        <a:pt x="695325" y="19055"/>
                      </a:cubicBezTo>
                      <a:cubicBezTo>
                        <a:pt x="744537" y="21436"/>
                        <a:pt x="828675" y="109542"/>
                        <a:pt x="828675" y="109542"/>
                      </a:cubicBezTo>
                      <a:lnTo>
                        <a:pt x="828675" y="109542"/>
                      </a:lnTo>
                      <a:lnTo>
                        <a:pt x="828675" y="109542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latin typeface="Montserrat" panose="00000500000000000000" pitchFamily="2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09" name="Arc 108">
                <a:extLst>
                  <a:ext uri="{FF2B5EF4-FFF2-40B4-BE49-F238E27FC236}">
                    <a16:creationId xmlns:a16="http://schemas.microsoft.com/office/drawing/2014/main" id="{3414C426-D9F5-4A6B-9B1C-5557D7E1B5C4}"/>
                  </a:ext>
                </a:extLst>
              </p:cNvPr>
              <p:cNvSpPr/>
              <p:nvPr/>
            </p:nvSpPr>
            <p:spPr>
              <a:xfrm rot="422813" flipV="1">
                <a:off x="3993752" y="4905387"/>
                <a:ext cx="350671" cy="180804"/>
              </a:xfrm>
              <a:prstGeom prst="arc">
                <a:avLst>
                  <a:gd name="adj1" fmla="val 19632613"/>
                  <a:gd name="adj2" fmla="val 30789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atin typeface="Montserrat" panose="00000500000000000000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8A72AF01-82B3-4B38-B275-D5DDA1B43173}"/>
                  </a:ext>
                </a:extLst>
              </p:cNvPr>
              <p:cNvSpPr/>
              <p:nvPr/>
            </p:nvSpPr>
            <p:spPr>
              <a:xfrm>
                <a:off x="3993784" y="5101483"/>
                <a:ext cx="493046" cy="65175"/>
              </a:xfrm>
              <a:custGeom>
                <a:avLst/>
                <a:gdLst>
                  <a:gd name="connsiteX0" fmla="*/ 0 w 828675"/>
                  <a:gd name="connsiteY0" fmla="*/ 90492 h 109542"/>
                  <a:gd name="connsiteX1" fmla="*/ 128588 w 828675"/>
                  <a:gd name="connsiteY1" fmla="*/ 5 h 109542"/>
                  <a:gd name="connsiteX2" fmla="*/ 242888 w 828675"/>
                  <a:gd name="connsiteY2" fmla="*/ 85730 h 109542"/>
                  <a:gd name="connsiteX3" fmla="*/ 419100 w 828675"/>
                  <a:gd name="connsiteY3" fmla="*/ 4767 h 109542"/>
                  <a:gd name="connsiteX4" fmla="*/ 533400 w 828675"/>
                  <a:gd name="connsiteY4" fmla="*/ 95255 h 109542"/>
                  <a:gd name="connsiteX5" fmla="*/ 695325 w 828675"/>
                  <a:gd name="connsiteY5" fmla="*/ 19055 h 109542"/>
                  <a:gd name="connsiteX6" fmla="*/ 828675 w 828675"/>
                  <a:gd name="connsiteY6" fmla="*/ 109542 h 109542"/>
                  <a:gd name="connsiteX7" fmla="*/ 828675 w 828675"/>
                  <a:gd name="connsiteY7" fmla="*/ 109542 h 109542"/>
                  <a:gd name="connsiteX8" fmla="*/ 828675 w 828675"/>
                  <a:gd name="connsiteY8" fmla="*/ 109542 h 10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8675" h="109542">
                    <a:moveTo>
                      <a:pt x="0" y="90492"/>
                    </a:moveTo>
                    <a:cubicBezTo>
                      <a:pt x="44053" y="45645"/>
                      <a:pt x="88107" y="799"/>
                      <a:pt x="128588" y="5"/>
                    </a:cubicBezTo>
                    <a:cubicBezTo>
                      <a:pt x="169069" y="-789"/>
                      <a:pt x="194469" y="84936"/>
                      <a:pt x="242888" y="85730"/>
                    </a:cubicBezTo>
                    <a:cubicBezTo>
                      <a:pt x="291307" y="86524"/>
                      <a:pt x="370681" y="3179"/>
                      <a:pt x="419100" y="4767"/>
                    </a:cubicBezTo>
                    <a:cubicBezTo>
                      <a:pt x="467519" y="6354"/>
                      <a:pt x="487363" y="92874"/>
                      <a:pt x="533400" y="95255"/>
                    </a:cubicBezTo>
                    <a:cubicBezTo>
                      <a:pt x="579437" y="97636"/>
                      <a:pt x="646113" y="16674"/>
                      <a:pt x="695325" y="19055"/>
                    </a:cubicBezTo>
                    <a:cubicBezTo>
                      <a:pt x="744537" y="21436"/>
                      <a:pt x="828675" y="109542"/>
                      <a:pt x="828675" y="109542"/>
                    </a:cubicBezTo>
                    <a:lnTo>
                      <a:pt x="828675" y="109542"/>
                    </a:lnTo>
                    <a:lnTo>
                      <a:pt x="828675" y="109542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Montserrat" panose="00000500000000000000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8BDE50FD-71E1-4CD7-BBBC-5E506BBD8010}"/>
                  </a:ext>
                </a:extLst>
              </p:cNvPr>
              <p:cNvSpPr/>
              <p:nvPr/>
            </p:nvSpPr>
            <p:spPr>
              <a:xfrm>
                <a:off x="4486830" y="5110021"/>
                <a:ext cx="493046" cy="65175"/>
              </a:xfrm>
              <a:custGeom>
                <a:avLst/>
                <a:gdLst>
                  <a:gd name="connsiteX0" fmla="*/ 0 w 828675"/>
                  <a:gd name="connsiteY0" fmla="*/ 90492 h 109542"/>
                  <a:gd name="connsiteX1" fmla="*/ 128588 w 828675"/>
                  <a:gd name="connsiteY1" fmla="*/ 5 h 109542"/>
                  <a:gd name="connsiteX2" fmla="*/ 242888 w 828675"/>
                  <a:gd name="connsiteY2" fmla="*/ 85730 h 109542"/>
                  <a:gd name="connsiteX3" fmla="*/ 419100 w 828675"/>
                  <a:gd name="connsiteY3" fmla="*/ 4767 h 109542"/>
                  <a:gd name="connsiteX4" fmla="*/ 533400 w 828675"/>
                  <a:gd name="connsiteY4" fmla="*/ 95255 h 109542"/>
                  <a:gd name="connsiteX5" fmla="*/ 695325 w 828675"/>
                  <a:gd name="connsiteY5" fmla="*/ 19055 h 109542"/>
                  <a:gd name="connsiteX6" fmla="*/ 828675 w 828675"/>
                  <a:gd name="connsiteY6" fmla="*/ 109542 h 109542"/>
                  <a:gd name="connsiteX7" fmla="*/ 828675 w 828675"/>
                  <a:gd name="connsiteY7" fmla="*/ 109542 h 109542"/>
                  <a:gd name="connsiteX8" fmla="*/ 828675 w 828675"/>
                  <a:gd name="connsiteY8" fmla="*/ 109542 h 10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8675" h="109542">
                    <a:moveTo>
                      <a:pt x="0" y="90492"/>
                    </a:moveTo>
                    <a:cubicBezTo>
                      <a:pt x="44053" y="45645"/>
                      <a:pt x="88107" y="799"/>
                      <a:pt x="128588" y="5"/>
                    </a:cubicBezTo>
                    <a:cubicBezTo>
                      <a:pt x="169069" y="-789"/>
                      <a:pt x="194469" y="84936"/>
                      <a:pt x="242888" y="85730"/>
                    </a:cubicBezTo>
                    <a:cubicBezTo>
                      <a:pt x="291307" y="86524"/>
                      <a:pt x="370681" y="3179"/>
                      <a:pt x="419100" y="4767"/>
                    </a:cubicBezTo>
                    <a:cubicBezTo>
                      <a:pt x="467519" y="6354"/>
                      <a:pt x="487363" y="92874"/>
                      <a:pt x="533400" y="95255"/>
                    </a:cubicBezTo>
                    <a:cubicBezTo>
                      <a:pt x="579437" y="97636"/>
                      <a:pt x="646113" y="16674"/>
                      <a:pt x="695325" y="19055"/>
                    </a:cubicBezTo>
                    <a:cubicBezTo>
                      <a:pt x="744537" y="21436"/>
                      <a:pt x="828675" y="109542"/>
                      <a:pt x="828675" y="109542"/>
                    </a:cubicBezTo>
                    <a:lnTo>
                      <a:pt x="828675" y="109542"/>
                    </a:lnTo>
                    <a:lnTo>
                      <a:pt x="828675" y="109542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atin typeface="Montserrat" panose="00000500000000000000" pitchFamily="2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6F5155EE-DFF7-46FB-A68F-5E5890C42A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13310" y="4492098"/>
              <a:ext cx="457240" cy="356646"/>
            </a:xfrm>
            <a:prstGeom prst="rect">
              <a:avLst/>
            </a:prstGeom>
          </p:spPr>
        </p:pic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8964D6EC-7F0A-419D-B58C-69E19A754467}"/>
              </a:ext>
            </a:extLst>
          </p:cNvPr>
          <p:cNvSpPr txBox="1"/>
          <p:nvPr/>
        </p:nvSpPr>
        <p:spPr>
          <a:xfrm>
            <a:off x="5279732" y="2545342"/>
            <a:ext cx="1444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Montserrat" panose="00000500000000000000" pitchFamily="2" charset="0"/>
                <a:cs typeface="Times New Roman" panose="02020603050405020304" pitchFamily="18" charset="0"/>
              </a:rPr>
              <a:t>Same…</a:t>
            </a:r>
            <a:endParaRPr lang="en-NL" sz="1200" b="1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F58926A-5D37-4E61-B1CD-6D346B8B30BF}"/>
              </a:ext>
            </a:extLst>
          </p:cNvPr>
          <p:cNvSpPr txBox="1"/>
          <p:nvPr/>
        </p:nvSpPr>
        <p:spPr>
          <a:xfrm>
            <a:off x="6164343" y="3573507"/>
            <a:ext cx="782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ontserrat" panose="00000500000000000000" pitchFamily="2" charset="0"/>
                <a:cs typeface="Times New Roman" panose="02020603050405020304" pitchFamily="18" charset="0"/>
              </a:rPr>
              <a:t>Cables</a:t>
            </a:r>
            <a:endParaRPr lang="en-NL" sz="120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E88DA58-39D6-43E9-978E-67612750E7E4}"/>
              </a:ext>
            </a:extLst>
          </p:cNvPr>
          <p:cNvSpPr txBox="1"/>
          <p:nvPr/>
        </p:nvSpPr>
        <p:spPr>
          <a:xfrm>
            <a:off x="6122702" y="4507575"/>
            <a:ext cx="782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ontserrat" panose="00000500000000000000" pitchFamily="2" charset="0"/>
                <a:cs typeface="Times New Roman" panose="02020603050405020304" pitchFamily="18" charset="0"/>
              </a:rPr>
              <a:t>Vessels</a:t>
            </a:r>
            <a:endParaRPr lang="en-NL" sz="120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0D62443-5767-4213-AD8A-40E581EC25FC}"/>
              </a:ext>
            </a:extLst>
          </p:cNvPr>
          <p:cNvSpPr txBox="1"/>
          <p:nvPr/>
        </p:nvSpPr>
        <p:spPr>
          <a:xfrm>
            <a:off x="4889012" y="3541831"/>
            <a:ext cx="107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ontserrat" panose="00000500000000000000" pitchFamily="2" charset="0"/>
                <a:cs typeface="Times New Roman" panose="02020603050405020304" pitchFamily="18" charset="0"/>
              </a:rPr>
              <a:t>Substations</a:t>
            </a:r>
            <a:endParaRPr lang="en-NL" sz="120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4629B995-653D-4E1F-AF79-E3BD26469160}"/>
              </a:ext>
            </a:extLst>
          </p:cNvPr>
          <p:cNvSpPr/>
          <p:nvPr/>
        </p:nvSpPr>
        <p:spPr>
          <a:xfrm>
            <a:off x="4611335" y="2405492"/>
            <a:ext cx="2729993" cy="2729993"/>
          </a:xfrm>
          <a:prstGeom prst="ellipse">
            <a:avLst/>
          </a:prstGeom>
          <a:noFill/>
          <a:ln>
            <a:solidFill>
              <a:srgbClr val="333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92E3C551-1C6F-47A1-88A3-EDF1CB34CDD7}"/>
              </a:ext>
            </a:extLst>
          </p:cNvPr>
          <p:cNvSpPr txBox="1"/>
          <p:nvPr/>
        </p:nvSpPr>
        <p:spPr>
          <a:xfrm>
            <a:off x="5070229" y="4411485"/>
            <a:ext cx="782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ontserrat" panose="00000500000000000000" pitchFamily="2" charset="0"/>
                <a:cs typeface="Times New Roman" panose="02020603050405020304" pitchFamily="18" charset="0"/>
              </a:rPr>
              <a:t>Marine Space</a:t>
            </a:r>
            <a:endParaRPr lang="en-NL" sz="120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922D1BB-4FF0-4186-85B7-676BD48B8E66}"/>
              </a:ext>
            </a:extLst>
          </p:cNvPr>
          <p:cNvGrpSpPr/>
          <p:nvPr/>
        </p:nvGrpSpPr>
        <p:grpSpPr>
          <a:xfrm>
            <a:off x="4986153" y="3819948"/>
            <a:ext cx="880357" cy="522052"/>
            <a:chOff x="1383726" y="4770170"/>
            <a:chExt cx="880357" cy="633865"/>
          </a:xfrm>
          <a:solidFill>
            <a:schemeClr val="tx1"/>
          </a:solidFill>
        </p:grpSpPr>
        <p:sp>
          <p:nvSpPr>
            <p:cNvPr id="121" name="Freeform 17">
              <a:extLst>
                <a:ext uri="{FF2B5EF4-FFF2-40B4-BE49-F238E27FC236}">
                  <a16:creationId xmlns:a16="http://schemas.microsoft.com/office/drawing/2014/main" id="{51AEAB3F-21D8-4350-91FD-7DD1D66295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1872" y="4869160"/>
              <a:ext cx="782211" cy="534875"/>
            </a:xfrm>
            <a:custGeom>
              <a:avLst/>
              <a:gdLst>
                <a:gd name="T0" fmla="*/ 605 w 758"/>
                <a:gd name="T1" fmla="*/ 489 h 518"/>
                <a:gd name="T2" fmla="*/ 528 w 758"/>
                <a:gd name="T3" fmla="*/ 504 h 518"/>
                <a:gd name="T4" fmla="*/ 450 w 758"/>
                <a:gd name="T5" fmla="*/ 489 h 518"/>
                <a:gd name="T6" fmla="*/ 308 w 758"/>
                <a:gd name="T7" fmla="*/ 489 h 518"/>
                <a:gd name="T8" fmla="*/ 231 w 758"/>
                <a:gd name="T9" fmla="*/ 504 h 518"/>
                <a:gd name="T10" fmla="*/ 153 w 758"/>
                <a:gd name="T11" fmla="*/ 489 h 518"/>
                <a:gd name="T12" fmla="*/ 75 w 758"/>
                <a:gd name="T13" fmla="*/ 511 h 518"/>
                <a:gd name="T14" fmla="*/ 156 w 758"/>
                <a:gd name="T15" fmla="*/ 503 h 518"/>
                <a:gd name="T16" fmla="*/ 305 w 758"/>
                <a:gd name="T17" fmla="*/ 503 h 518"/>
                <a:gd name="T18" fmla="*/ 453 w 758"/>
                <a:gd name="T19" fmla="*/ 503 h 518"/>
                <a:gd name="T20" fmla="*/ 602 w 758"/>
                <a:gd name="T21" fmla="*/ 503 h 518"/>
                <a:gd name="T22" fmla="*/ 683 w 758"/>
                <a:gd name="T23" fmla="*/ 511 h 518"/>
                <a:gd name="T24" fmla="*/ 756 w 758"/>
                <a:gd name="T25" fmla="*/ 424 h 518"/>
                <a:gd name="T26" fmla="*/ 676 w 758"/>
                <a:gd name="T27" fmla="*/ 449 h 518"/>
                <a:gd name="T28" fmla="*/ 600 w 758"/>
                <a:gd name="T29" fmla="*/ 423 h 518"/>
                <a:gd name="T30" fmla="*/ 704 w 758"/>
                <a:gd name="T31" fmla="*/ 177 h 518"/>
                <a:gd name="T32" fmla="*/ 483 w 758"/>
                <a:gd name="T33" fmla="*/ 168 h 518"/>
                <a:gd name="T34" fmla="*/ 422 w 758"/>
                <a:gd name="T35" fmla="*/ 242 h 518"/>
                <a:gd name="T36" fmla="*/ 228 w 758"/>
                <a:gd name="T37" fmla="*/ 172 h 518"/>
                <a:gd name="T38" fmla="*/ 259 w 758"/>
                <a:gd name="T39" fmla="*/ 167 h 518"/>
                <a:gd name="T40" fmla="*/ 279 w 758"/>
                <a:gd name="T41" fmla="*/ 68 h 518"/>
                <a:gd name="T42" fmla="*/ 226 w 758"/>
                <a:gd name="T43" fmla="*/ 65 h 518"/>
                <a:gd name="T44" fmla="*/ 219 w 758"/>
                <a:gd name="T45" fmla="*/ 0 h 518"/>
                <a:gd name="T46" fmla="*/ 212 w 758"/>
                <a:gd name="T47" fmla="*/ 65 h 518"/>
                <a:gd name="T48" fmla="*/ 65 w 758"/>
                <a:gd name="T49" fmla="*/ 72 h 518"/>
                <a:gd name="T50" fmla="*/ 72 w 758"/>
                <a:gd name="T51" fmla="*/ 176 h 518"/>
                <a:gd name="T52" fmla="*/ 86 w 758"/>
                <a:gd name="T53" fmla="*/ 242 h 518"/>
                <a:gd name="T54" fmla="*/ 24 w 758"/>
                <a:gd name="T55" fmla="*/ 255 h 518"/>
                <a:gd name="T56" fmla="*/ 96 w 758"/>
                <a:gd name="T57" fmla="*/ 448 h 518"/>
                <a:gd name="T58" fmla="*/ 13 w 758"/>
                <a:gd name="T59" fmla="*/ 424 h 518"/>
                <a:gd name="T60" fmla="*/ 3 w 758"/>
                <a:gd name="T61" fmla="*/ 434 h 518"/>
                <a:gd name="T62" fmla="*/ 114 w 758"/>
                <a:gd name="T63" fmla="*/ 459 h 518"/>
                <a:gd name="T64" fmla="*/ 156 w 758"/>
                <a:gd name="T65" fmla="*/ 439 h 518"/>
                <a:gd name="T66" fmla="*/ 305 w 758"/>
                <a:gd name="T67" fmla="*/ 439 h 518"/>
                <a:gd name="T68" fmla="*/ 453 w 758"/>
                <a:gd name="T69" fmla="*/ 439 h 518"/>
                <a:gd name="T70" fmla="*/ 602 w 758"/>
                <a:gd name="T71" fmla="*/ 439 h 518"/>
                <a:gd name="T72" fmla="*/ 755 w 758"/>
                <a:gd name="T73" fmla="*/ 434 h 518"/>
                <a:gd name="T74" fmla="*/ 79 w 758"/>
                <a:gd name="T75" fmla="*/ 162 h 518"/>
                <a:gd name="T76" fmla="*/ 265 w 758"/>
                <a:gd name="T77" fmla="*/ 79 h 518"/>
                <a:gd name="T78" fmla="*/ 221 w 758"/>
                <a:gd name="T79" fmla="*/ 158 h 518"/>
                <a:gd name="T80" fmla="*/ 214 w 758"/>
                <a:gd name="T81" fmla="*/ 242 h 518"/>
                <a:gd name="T82" fmla="*/ 100 w 758"/>
                <a:gd name="T83" fmla="*/ 169 h 518"/>
                <a:gd name="T84" fmla="*/ 79 w 758"/>
                <a:gd name="T85" fmla="*/ 162 h 518"/>
                <a:gd name="T86" fmla="*/ 528 w 758"/>
                <a:gd name="T87" fmla="*/ 449 h 518"/>
                <a:gd name="T88" fmla="*/ 449 w 758"/>
                <a:gd name="T89" fmla="*/ 424 h 518"/>
                <a:gd name="T90" fmla="*/ 310 w 758"/>
                <a:gd name="T91" fmla="*/ 424 h 518"/>
                <a:gd name="T92" fmla="*/ 231 w 758"/>
                <a:gd name="T93" fmla="*/ 449 h 518"/>
                <a:gd name="T94" fmla="*/ 151 w 758"/>
                <a:gd name="T95" fmla="*/ 424 h 518"/>
                <a:gd name="T96" fmla="*/ 30 w 758"/>
                <a:gd name="T97" fmla="*/ 324 h 518"/>
                <a:gd name="T98" fmla="*/ 52 w 758"/>
                <a:gd name="T99" fmla="*/ 256 h 518"/>
                <a:gd name="T100" fmla="*/ 455 w 758"/>
                <a:gd name="T101" fmla="*/ 218 h 518"/>
                <a:gd name="T102" fmla="*/ 688 w 758"/>
                <a:gd name="T103" fmla="*/ 182 h 518"/>
                <a:gd name="T104" fmla="*/ 646 w 758"/>
                <a:gd name="T105" fmla="*/ 341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58" h="518">
                  <a:moveTo>
                    <a:pt x="676" y="504"/>
                  </a:moveTo>
                  <a:cubicBezTo>
                    <a:pt x="651" y="504"/>
                    <a:pt x="626" y="499"/>
                    <a:pt x="605" y="489"/>
                  </a:cubicBezTo>
                  <a:cubicBezTo>
                    <a:pt x="603" y="488"/>
                    <a:pt x="601" y="488"/>
                    <a:pt x="599" y="489"/>
                  </a:cubicBezTo>
                  <a:cubicBezTo>
                    <a:pt x="578" y="499"/>
                    <a:pt x="553" y="504"/>
                    <a:pt x="528" y="504"/>
                  </a:cubicBezTo>
                  <a:cubicBezTo>
                    <a:pt x="502" y="504"/>
                    <a:pt x="478" y="499"/>
                    <a:pt x="456" y="489"/>
                  </a:cubicBezTo>
                  <a:cubicBezTo>
                    <a:pt x="455" y="488"/>
                    <a:pt x="452" y="488"/>
                    <a:pt x="450" y="489"/>
                  </a:cubicBezTo>
                  <a:cubicBezTo>
                    <a:pt x="429" y="499"/>
                    <a:pt x="404" y="504"/>
                    <a:pt x="379" y="504"/>
                  </a:cubicBezTo>
                  <a:cubicBezTo>
                    <a:pt x="354" y="504"/>
                    <a:pt x="329" y="499"/>
                    <a:pt x="308" y="489"/>
                  </a:cubicBezTo>
                  <a:cubicBezTo>
                    <a:pt x="306" y="488"/>
                    <a:pt x="304" y="488"/>
                    <a:pt x="302" y="489"/>
                  </a:cubicBezTo>
                  <a:cubicBezTo>
                    <a:pt x="281" y="499"/>
                    <a:pt x="256" y="504"/>
                    <a:pt x="231" y="504"/>
                  </a:cubicBezTo>
                  <a:cubicBezTo>
                    <a:pt x="205" y="504"/>
                    <a:pt x="181" y="499"/>
                    <a:pt x="159" y="489"/>
                  </a:cubicBezTo>
                  <a:cubicBezTo>
                    <a:pt x="157" y="488"/>
                    <a:pt x="155" y="488"/>
                    <a:pt x="153" y="489"/>
                  </a:cubicBezTo>
                  <a:cubicBezTo>
                    <a:pt x="132" y="499"/>
                    <a:pt x="107" y="504"/>
                    <a:pt x="82" y="504"/>
                  </a:cubicBezTo>
                  <a:cubicBezTo>
                    <a:pt x="78" y="504"/>
                    <a:pt x="75" y="507"/>
                    <a:pt x="75" y="511"/>
                  </a:cubicBezTo>
                  <a:cubicBezTo>
                    <a:pt x="75" y="515"/>
                    <a:pt x="78" y="518"/>
                    <a:pt x="82" y="518"/>
                  </a:cubicBezTo>
                  <a:cubicBezTo>
                    <a:pt x="108" y="518"/>
                    <a:pt x="134" y="513"/>
                    <a:pt x="156" y="503"/>
                  </a:cubicBezTo>
                  <a:cubicBezTo>
                    <a:pt x="179" y="513"/>
                    <a:pt x="204" y="518"/>
                    <a:pt x="231" y="518"/>
                  </a:cubicBezTo>
                  <a:cubicBezTo>
                    <a:pt x="257" y="518"/>
                    <a:pt x="282" y="513"/>
                    <a:pt x="305" y="503"/>
                  </a:cubicBezTo>
                  <a:cubicBezTo>
                    <a:pt x="327" y="513"/>
                    <a:pt x="353" y="518"/>
                    <a:pt x="379" y="518"/>
                  </a:cubicBezTo>
                  <a:cubicBezTo>
                    <a:pt x="405" y="518"/>
                    <a:pt x="431" y="513"/>
                    <a:pt x="453" y="503"/>
                  </a:cubicBezTo>
                  <a:cubicBezTo>
                    <a:pt x="476" y="513"/>
                    <a:pt x="502" y="518"/>
                    <a:pt x="528" y="518"/>
                  </a:cubicBezTo>
                  <a:cubicBezTo>
                    <a:pt x="554" y="518"/>
                    <a:pt x="579" y="513"/>
                    <a:pt x="602" y="503"/>
                  </a:cubicBezTo>
                  <a:cubicBezTo>
                    <a:pt x="625" y="513"/>
                    <a:pt x="650" y="518"/>
                    <a:pt x="676" y="518"/>
                  </a:cubicBezTo>
                  <a:cubicBezTo>
                    <a:pt x="680" y="518"/>
                    <a:pt x="683" y="515"/>
                    <a:pt x="683" y="511"/>
                  </a:cubicBezTo>
                  <a:cubicBezTo>
                    <a:pt x="683" y="507"/>
                    <a:pt x="680" y="504"/>
                    <a:pt x="676" y="504"/>
                  </a:cubicBezTo>
                  <a:close/>
                  <a:moveTo>
                    <a:pt x="756" y="424"/>
                  </a:moveTo>
                  <a:cubicBezTo>
                    <a:pt x="753" y="422"/>
                    <a:pt x="748" y="422"/>
                    <a:pt x="746" y="424"/>
                  </a:cubicBezTo>
                  <a:cubicBezTo>
                    <a:pt x="730" y="440"/>
                    <a:pt x="704" y="449"/>
                    <a:pt x="676" y="449"/>
                  </a:cubicBezTo>
                  <a:cubicBezTo>
                    <a:pt x="649" y="449"/>
                    <a:pt x="623" y="440"/>
                    <a:pt x="607" y="424"/>
                  </a:cubicBezTo>
                  <a:cubicBezTo>
                    <a:pt x="605" y="422"/>
                    <a:pt x="602" y="422"/>
                    <a:pt x="600" y="423"/>
                  </a:cubicBezTo>
                  <a:cubicBezTo>
                    <a:pt x="622" y="402"/>
                    <a:pt x="644" y="377"/>
                    <a:pt x="658" y="347"/>
                  </a:cubicBezTo>
                  <a:cubicBezTo>
                    <a:pt x="700" y="262"/>
                    <a:pt x="717" y="199"/>
                    <a:pt x="704" y="177"/>
                  </a:cubicBezTo>
                  <a:cubicBezTo>
                    <a:pt x="700" y="171"/>
                    <a:pt x="695" y="168"/>
                    <a:pt x="688" y="168"/>
                  </a:cubicBezTo>
                  <a:cubicBezTo>
                    <a:pt x="483" y="168"/>
                    <a:pt x="483" y="168"/>
                    <a:pt x="483" y="168"/>
                  </a:cubicBezTo>
                  <a:cubicBezTo>
                    <a:pt x="459" y="168"/>
                    <a:pt x="450" y="192"/>
                    <a:pt x="442" y="213"/>
                  </a:cubicBezTo>
                  <a:cubicBezTo>
                    <a:pt x="436" y="227"/>
                    <a:pt x="430" y="242"/>
                    <a:pt x="422" y="242"/>
                  </a:cubicBezTo>
                  <a:cubicBezTo>
                    <a:pt x="228" y="242"/>
                    <a:pt x="228" y="242"/>
                    <a:pt x="228" y="242"/>
                  </a:cubicBezTo>
                  <a:cubicBezTo>
                    <a:pt x="228" y="172"/>
                    <a:pt x="228" y="172"/>
                    <a:pt x="228" y="172"/>
                  </a:cubicBezTo>
                  <a:cubicBezTo>
                    <a:pt x="252" y="172"/>
                    <a:pt x="252" y="172"/>
                    <a:pt x="252" y="172"/>
                  </a:cubicBezTo>
                  <a:cubicBezTo>
                    <a:pt x="256" y="172"/>
                    <a:pt x="258" y="170"/>
                    <a:pt x="259" y="167"/>
                  </a:cubicBezTo>
                  <a:cubicBezTo>
                    <a:pt x="281" y="74"/>
                    <a:pt x="281" y="74"/>
                    <a:pt x="281" y="74"/>
                  </a:cubicBezTo>
                  <a:cubicBezTo>
                    <a:pt x="281" y="71"/>
                    <a:pt x="281" y="69"/>
                    <a:pt x="279" y="68"/>
                  </a:cubicBezTo>
                  <a:cubicBezTo>
                    <a:pt x="278" y="66"/>
                    <a:pt x="276" y="65"/>
                    <a:pt x="274" y="65"/>
                  </a:cubicBezTo>
                  <a:cubicBezTo>
                    <a:pt x="226" y="65"/>
                    <a:pt x="226" y="65"/>
                    <a:pt x="226" y="65"/>
                  </a:cubicBezTo>
                  <a:cubicBezTo>
                    <a:pt x="226" y="7"/>
                    <a:pt x="226" y="7"/>
                    <a:pt x="226" y="7"/>
                  </a:cubicBezTo>
                  <a:cubicBezTo>
                    <a:pt x="226" y="3"/>
                    <a:pt x="223" y="0"/>
                    <a:pt x="219" y="0"/>
                  </a:cubicBezTo>
                  <a:cubicBezTo>
                    <a:pt x="216" y="0"/>
                    <a:pt x="212" y="3"/>
                    <a:pt x="212" y="7"/>
                  </a:cubicBezTo>
                  <a:cubicBezTo>
                    <a:pt x="212" y="65"/>
                    <a:pt x="212" y="65"/>
                    <a:pt x="21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8" y="65"/>
                    <a:pt x="65" y="68"/>
                    <a:pt x="65" y="72"/>
                  </a:cubicBezTo>
                  <a:cubicBezTo>
                    <a:pt x="65" y="169"/>
                    <a:pt x="65" y="169"/>
                    <a:pt x="65" y="169"/>
                  </a:cubicBezTo>
                  <a:cubicBezTo>
                    <a:pt x="65" y="172"/>
                    <a:pt x="68" y="176"/>
                    <a:pt x="72" y="176"/>
                  </a:cubicBezTo>
                  <a:cubicBezTo>
                    <a:pt x="86" y="176"/>
                    <a:pt x="86" y="176"/>
                    <a:pt x="86" y="176"/>
                  </a:cubicBezTo>
                  <a:cubicBezTo>
                    <a:pt x="86" y="242"/>
                    <a:pt x="86" y="242"/>
                    <a:pt x="86" y="242"/>
                  </a:cubicBezTo>
                  <a:cubicBezTo>
                    <a:pt x="52" y="242"/>
                    <a:pt x="52" y="242"/>
                    <a:pt x="52" y="242"/>
                  </a:cubicBezTo>
                  <a:cubicBezTo>
                    <a:pt x="40" y="242"/>
                    <a:pt x="30" y="246"/>
                    <a:pt x="24" y="255"/>
                  </a:cubicBezTo>
                  <a:cubicBezTo>
                    <a:pt x="9" y="275"/>
                    <a:pt x="12" y="309"/>
                    <a:pt x="17" y="328"/>
                  </a:cubicBezTo>
                  <a:cubicBezTo>
                    <a:pt x="23" y="348"/>
                    <a:pt x="48" y="409"/>
                    <a:pt x="96" y="448"/>
                  </a:cubicBezTo>
                  <a:cubicBezTo>
                    <a:pt x="91" y="449"/>
                    <a:pt x="87" y="449"/>
                    <a:pt x="82" y="449"/>
                  </a:cubicBezTo>
                  <a:cubicBezTo>
                    <a:pt x="54" y="449"/>
                    <a:pt x="29" y="440"/>
                    <a:pt x="13" y="424"/>
                  </a:cubicBezTo>
                  <a:cubicBezTo>
                    <a:pt x="10" y="422"/>
                    <a:pt x="6" y="422"/>
                    <a:pt x="3" y="424"/>
                  </a:cubicBezTo>
                  <a:cubicBezTo>
                    <a:pt x="0" y="427"/>
                    <a:pt x="0" y="431"/>
                    <a:pt x="3" y="434"/>
                  </a:cubicBezTo>
                  <a:cubicBezTo>
                    <a:pt x="21" y="452"/>
                    <a:pt x="51" y="463"/>
                    <a:pt x="82" y="463"/>
                  </a:cubicBezTo>
                  <a:cubicBezTo>
                    <a:pt x="93" y="463"/>
                    <a:pt x="104" y="462"/>
                    <a:pt x="114" y="459"/>
                  </a:cubicBezTo>
                  <a:cubicBezTo>
                    <a:pt x="114" y="459"/>
                    <a:pt x="115" y="459"/>
                    <a:pt x="116" y="459"/>
                  </a:cubicBezTo>
                  <a:cubicBezTo>
                    <a:pt x="131" y="455"/>
                    <a:pt x="145" y="448"/>
                    <a:pt x="156" y="439"/>
                  </a:cubicBezTo>
                  <a:cubicBezTo>
                    <a:pt x="175" y="454"/>
                    <a:pt x="202" y="463"/>
                    <a:pt x="231" y="463"/>
                  </a:cubicBezTo>
                  <a:cubicBezTo>
                    <a:pt x="259" y="463"/>
                    <a:pt x="286" y="454"/>
                    <a:pt x="305" y="439"/>
                  </a:cubicBezTo>
                  <a:cubicBezTo>
                    <a:pt x="323" y="454"/>
                    <a:pt x="351" y="463"/>
                    <a:pt x="379" y="463"/>
                  </a:cubicBezTo>
                  <a:cubicBezTo>
                    <a:pt x="408" y="463"/>
                    <a:pt x="435" y="454"/>
                    <a:pt x="453" y="439"/>
                  </a:cubicBezTo>
                  <a:cubicBezTo>
                    <a:pt x="472" y="454"/>
                    <a:pt x="499" y="463"/>
                    <a:pt x="528" y="463"/>
                  </a:cubicBezTo>
                  <a:cubicBezTo>
                    <a:pt x="556" y="463"/>
                    <a:pt x="583" y="454"/>
                    <a:pt x="602" y="439"/>
                  </a:cubicBezTo>
                  <a:cubicBezTo>
                    <a:pt x="620" y="454"/>
                    <a:pt x="648" y="463"/>
                    <a:pt x="676" y="463"/>
                  </a:cubicBezTo>
                  <a:cubicBezTo>
                    <a:pt x="707" y="463"/>
                    <a:pt x="737" y="452"/>
                    <a:pt x="755" y="434"/>
                  </a:cubicBezTo>
                  <a:cubicBezTo>
                    <a:pt x="758" y="431"/>
                    <a:pt x="758" y="427"/>
                    <a:pt x="756" y="424"/>
                  </a:cubicBezTo>
                  <a:close/>
                  <a:moveTo>
                    <a:pt x="79" y="162"/>
                  </a:moveTo>
                  <a:cubicBezTo>
                    <a:pt x="79" y="79"/>
                    <a:pt x="79" y="79"/>
                    <a:pt x="79" y="79"/>
                  </a:cubicBezTo>
                  <a:cubicBezTo>
                    <a:pt x="265" y="79"/>
                    <a:pt x="265" y="79"/>
                    <a:pt x="265" y="79"/>
                  </a:cubicBezTo>
                  <a:cubicBezTo>
                    <a:pt x="247" y="158"/>
                    <a:pt x="247" y="158"/>
                    <a:pt x="247" y="158"/>
                  </a:cubicBezTo>
                  <a:cubicBezTo>
                    <a:pt x="221" y="158"/>
                    <a:pt x="221" y="158"/>
                    <a:pt x="221" y="158"/>
                  </a:cubicBezTo>
                  <a:cubicBezTo>
                    <a:pt x="217" y="158"/>
                    <a:pt x="214" y="162"/>
                    <a:pt x="214" y="165"/>
                  </a:cubicBezTo>
                  <a:cubicBezTo>
                    <a:pt x="214" y="242"/>
                    <a:pt x="214" y="242"/>
                    <a:pt x="214" y="242"/>
                  </a:cubicBezTo>
                  <a:cubicBezTo>
                    <a:pt x="100" y="242"/>
                    <a:pt x="100" y="242"/>
                    <a:pt x="100" y="242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65"/>
                    <a:pt x="97" y="162"/>
                    <a:pt x="93" y="162"/>
                  </a:cubicBezTo>
                  <a:lnTo>
                    <a:pt x="79" y="162"/>
                  </a:lnTo>
                  <a:close/>
                  <a:moveTo>
                    <a:pt x="545" y="448"/>
                  </a:moveTo>
                  <a:cubicBezTo>
                    <a:pt x="539" y="449"/>
                    <a:pt x="534" y="449"/>
                    <a:pt x="528" y="449"/>
                  </a:cubicBezTo>
                  <a:cubicBezTo>
                    <a:pt x="500" y="449"/>
                    <a:pt x="474" y="440"/>
                    <a:pt x="458" y="424"/>
                  </a:cubicBezTo>
                  <a:cubicBezTo>
                    <a:pt x="456" y="422"/>
                    <a:pt x="451" y="422"/>
                    <a:pt x="449" y="424"/>
                  </a:cubicBezTo>
                  <a:cubicBezTo>
                    <a:pt x="433" y="440"/>
                    <a:pt x="407" y="449"/>
                    <a:pt x="379" y="449"/>
                  </a:cubicBezTo>
                  <a:cubicBezTo>
                    <a:pt x="352" y="449"/>
                    <a:pt x="326" y="440"/>
                    <a:pt x="310" y="424"/>
                  </a:cubicBezTo>
                  <a:cubicBezTo>
                    <a:pt x="307" y="422"/>
                    <a:pt x="303" y="422"/>
                    <a:pt x="300" y="424"/>
                  </a:cubicBezTo>
                  <a:cubicBezTo>
                    <a:pt x="284" y="440"/>
                    <a:pt x="258" y="449"/>
                    <a:pt x="231" y="449"/>
                  </a:cubicBezTo>
                  <a:cubicBezTo>
                    <a:pt x="203" y="449"/>
                    <a:pt x="177" y="440"/>
                    <a:pt x="161" y="424"/>
                  </a:cubicBezTo>
                  <a:cubicBezTo>
                    <a:pt x="159" y="422"/>
                    <a:pt x="154" y="422"/>
                    <a:pt x="151" y="424"/>
                  </a:cubicBezTo>
                  <a:cubicBezTo>
                    <a:pt x="142" y="434"/>
                    <a:pt x="129" y="441"/>
                    <a:pt x="114" y="445"/>
                  </a:cubicBezTo>
                  <a:cubicBezTo>
                    <a:pt x="64" y="409"/>
                    <a:pt x="36" y="344"/>
                    <a:pt x="30" y="324"/>
                  </a:cubicBezTo>
                  <a:cubicBezTo>
                    <a:pt x="26" y="308"/>
                    <a:pt x="24" y="278"/>
                    <a:pt x="35" y="264"/>
                  </a:cubicBezTo>
                  <a:cubicBezTo>
                    <a:pt x="39" y="258"/>
                    <a:pt x="45" y="256"/>
                    <a:pt x="52" y="256"/>
                  </a:cubicBezTo>
                  <a:cubicBezTo>
                    <a:pt x="422" y="256"/>
                    <a:pt x="422" y="256"/>
                    <a:pt x="422" y="256"/>
                  </a:cubicBezTo>
                  <a:cubicBezTo>
                    <a:pt x="440" y="256"/>
                    <a:pt x="448" y="236"/>
                    <a:pt x="455" y="218"/>
                  </a:cubicBezTo>
                  <a:cubicBezTo>
                    <a:pt x="463" y="197"/>
                    <a:pt x="470" y="182"/>
                    <a:pt x="483" y="182"/>
                  </a:cubicBezTo>
                  <a:cubicBezTo>
                    <a:pt x="688" y="182"/>
                    <a:pt x="688" y="182"/>
                    <a:pt x="688" y="182"/>
                  </a:cubicBezTo>
                  <a:cubicBezTo>
                    <a:pt x="690" y="182"/>
                    <a:pt x="691" y="182"/>
                    <a:pt x="692" y="184"/>
                  </a:cubicBezTo>
                  <a:cubicBezTo>
                    <a:pt x="700" y="198"/>
                    <a:pt x="690" y="253"/>
                    <a:pt x="646" y="341"/>
                  </a:cubicBezTo>
                  <a:cubicBezTo>
                    <a:pt x="622" y="388"/>
                    <a:pt x="578" y="425"/>
                    <a:pt x="545" y="4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22" name="Oval 8">
              <a:extLst>
                <a:ext uri="{FF2B5EF4-FFF2-40B4-BE49-F238E27FC236}">
                  <a16:creationId xmlns:a16="http://schemas.microsoft.com/office/drawing/2014/main" id="{CF976B52-6DF5-4CBF-A083-3D1086307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726" y="4869160"/>
              <a:ext cx="368468" cy="4632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23" name="Oval 8">
              <a:extLst>
                <a:ext uri="{FF2B5EF4-FFF2-40B4-BE49-F238E27FC236}">
                  <a16:creationId xmlns:a16="http://schemas.microsoft.com/office/drawing/2014/main" id="{1A785C09-E283-414F-93F6-453762448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759" y="4833156"/>
              <a:ext cx="368468" cy="4992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24" name="Oval 8">
              <a:extLst>
                <a:ext uri="{FF2B5EF4-FFF2-40B4-BE49-F238E27FC236}">
                  <a16:creationId xmlns:a16="http://schemas.microsoft.com/office/drawing/2014/main" id="{0250A7C8-6762-4235-B828-00A7344C1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67" y="4770170"/>
              <a:ext cx="368468" cy="5348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53" name="Google Shape;375;p44">
            <a:extLst>
              <a:ext uri="{FF2B5EF4-FFF2-40B4-BE49-F238E27FC236}">
                <a16:creationId xmlns:a16="http://schemas.microsoft.com/office/drawing/2014/main" id="{77715355-D6CB-464C-930C-1C4B6751C5A3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3"/>
          <a:stretch/>
        </p:blipFill>
        <p:spPr>
          <a:xfrm>
            <a:off x="7912750" y="6044950"/>
            <a:ext cx="4279250" cy="81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0F799694-0669-484A-A383-DACEDCA23B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10937" y="178915"/>
            <a:ext cx="763922" cy="794479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1DA6376C-C8A1-4B41-B105-1DAB4DC8FC1C}"/>
              </a:ext>
            </a:extLst>
          </p:cNvPr>
          <p:cNvGrpSpPr/>
          <p:nvPr/>
        </p:nvGrpSpPr>
        <p:grpSpPr>
          <a:xfrm>
            <a:off x="1411380" y="2481374"/>
            <a:ext cx="1010093" cy="1010093"/>
            <a:chOff x="906628" y="1618417"/>
            <a:chExt cx="1010093" cy="1010093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26EB67B-0335-45BA-A0F7-EE8B6F74765C}"/>
                </a:ext>
              </a:extLst>
            </p:cNvPr>
            <p:cNvSpPr/>
            <p:nvPr/>
          </p:nvSpPr>
          <p:spPr>
            <a:xfrm>
              <a:off x="906628" y="1618417"/>
              <a:ext cx="1010093" cy="1010093"/>
            </a:xfrm>
            <a:prstGeom prst="ellipse">
              <a:avLst/>
            </a:prstGeom>
            <a:solidFill>
              <a:srgbClr val="FFDA96"/>
            </a:solidFill>
            <a:ln>
              <a:solidFill>
                <a:srgbClr val="294A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Montserrat" panose="00000500000000000000" pitchFamily="2" charset="0"/>
              </a:endParaRP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6DBA9774-6F03-4D59-AF4E-C44FA3D763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43965" y="1735977"/>
              <a:ext cx="817174" cy="822811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4286EC4-8F15-4640-B18D-1D2CFFD635DC}"/>
              </a:ext>
            </a:extLst>
          </p:cNvPr>
          <p:cNvGrpSpPr/>
          <p:nvPr/>
        </p:nvGrpSpPr>
        <p:grpSpPr>
          <a:xfrm>
            <a:off x="1403536" y="3305068"/>
            <a:ext cx="1010093" cy="1010093"/>
            <a:chOff x="906628" y="3354664"/>
            <a:chExt cx="1010093" cy="1010093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8FFD7AA-B82D-4059-ACF9-61994CFD6008}"/>
                </a:ext>
              </a:extLst>
            </p:cNvPr>
            <p:cNvSpPr/>
            <p:nvPr/>
          </p:nvSpPr>
          <p:spPr>
            <a:xfrm>
              <a:off x="906628" y="3354664"/>
              <a:ext cx="1010093" cy="1010093"/>
            </a:xfrm>
            <a:prstGeom prst="ellipse">
              <a:avLst/>
            </a:prstGeom>
            <a:solidFill>
              <a:srgbClr val="DAECCB"/>
            </a:solidFill>
            <a:ln>
              <a:solidFill>
                <a:srgbClr val="294A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Montserrat" panose="00000500000000000000" pitchFamily="2" charset="0"/>
              </a:endParaRPr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794F6B57-0D25-49BE-84E4-F2BE4EEFB9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2744" y="3632372"/>
              <a:ext cx="864997" cy="529007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4FCF446-F4D3-40B7-99F0-FE9F0D6F4039}"/>
              </a:ext>
            </a:extLst>
          </p:cNvPr>
          <p:cNvGrpSpPr/>
          <p:nvPr/>
        </p:nvGrpSpPr>
        <p:grpSpPr>
          <a:xfrm>
            <a:off x="1419224" y="4123362"/>
            <a:ext cx="1010093" cy="1010093"/>
            <a:chOff x="906629" y="5059068"/>
            <a:chExt cx="1010093" cy="1010093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84A729CB-14CC-417C-ADA6-F01863D71F18}"/>
                </a:ext>
              </a:extLst>
            </p:cNvPr>
            <p:cNvSpPr/>
            <p:nvPr/>
          </p:nvSpPr>
          <p:spPr>
            <a:xfrm>
              <a:off x="906629" y="5059068"/>
              <a:ext cx="1010093" cy="1010093"/>
            </a:xfrm>
            <a:prstGeom prst="ellipse">
              <a:avLst/>
            </a:prstGeom>
            <a:solidFill>
              <a:srgbClr val="ADCDEA"/>
            </a:solidFill>
            <a:ln>
              <a:solidFill>
                <a:srgbClr val="294A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Montserrat" panose="00000500000000000000" pitchFamily="2" charset="0"/>
              </a:endParaRPr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9733D9A2-9556-4A2C-849A-A45DEED3AE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05397" y="5379898"/>
              <a:ext cx="826322" cy="368432"/>
            </a:xfrm>
            <a:prstGeom prst="rect">
              <a:avLst/>
            </a:prstGeom>
          </p:spPr>
        </p:pic>
      </p:grpSp>
      <p:pic>
        <p:nvPicPr>
          <p:cNvPr id="50" name="Picture 2" descr="Overview - LIGNOFLAG">
            <a:extLst>
              <a:ext uri="{FF2B5EF4-FFF2-40B4-BE49-F238E27FC236}">
                <a16:creationId xmlns:a16="http://schemas.microsoft.com/office/drawing/2014/main" id="{0C65AB93-12B8-4A77-ABF2-D93F81118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556" y="6251421"/>
            <a:ext cx="1701444" cy="35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326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887414E-A66F-4182-BD73-7F2946D8E66A}"/>
              </a:ext>
            </a:extLst>
          </p:cNvPr>
          <p:cNvSpPr txBox="1">
            <a:spLocks/>
          </p:cNvSpPr>
          <p:nvPr/>
        </p:nvSpPr>
        <p:spPr>
          <a:xfrm>
            <a:off x="881062" y="273507"/>
            <a:ext cx="1042987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latin typeface="Montserrat" panose="00000500000000000000" pitchFamily="2" charset="0"/>
              </a:rPr>
              <a:t>The consortium</a:t>
            </a:r>
            <a:endParaRPr lang="en-US" sz="2800" dirty="0">
              <a:latin typeface="Montserrat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97EBD4-63AA-477A-BFD2-B6B073F128A0}"/>
              </a:ext>
            </a:extLst>
          </p:cNvPr>
          <p:cNvSpPr txBox="1"/>
          <p:nvPr/>
        </p:nvSpPr>
        <p:spPr>
          <a:xfrm>
            <a:off x="1008802" y="2153700"/>
            <a:ext cx="42204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Montserrat" panose="00000500000000000000" pitchFamily="2" charset="0"/>
              </a:rPr>
              <a:t>Consisting of …  </a:t>
            </a:r>
          </a:p>
          <a:p>
            <a:endParaRPr lang="en-US" sz="1800" dirty="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Montserrat" panose="00000500000000000000" pitchFamily="2" charset="0"/>
              </a:rPr>
              <a:t>12 European countries</a:t>
            </a:r>
          </a:p>
          <a:p>
            <a:endParaRPr lang="en-US" sz="1800" b="1" dirty="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Montserrat" panose="00000500000000000000" pitchFamily="2" charset="0"/>
              </a:rPr>
              <a:t>17 partners </a:t>
            </a:r>
            <a:r>
              <a:rPr lang="en-US" sz="1600" dirty="0">
                <a:latin typeface="Montserrat" panose="00000500000000000000" pitchFamily="2" charset="0"/>
              </a:rPr>
              <a:t>(on the right)</a:t>
            </a:r>
            <a:r>
              <a:rPr lang="en-US" sz="1800" dirty="0">
                <a:latin typeface="Montserrat" panose="00000500000000000000" pitchFamily="2" charset="0"/>
              </a:rPr>
              <a:t> &amp; 7 associated partners </a:t>
            </a:r>
          </a:p>
          <a:p>
            <a:endParaRPr lang="en-US" sz="1800" b="1" dirty="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>
                <a:latin typeface="Montserrat" panose="00000500000000000000" pitchFamily="2" charset="0"/>
              </a:rPr>
              <a:t>8 </a:t>
            </a:r>
            <a:r>
              <a:rPr lang="en-US" sz="1800" b="1" dirty="0">
                <a:latin typeface="Montserrat" panose="00000500000000000000" pitchFamily="2" charset="0"/>
              </a:rPr>
              <a:t>scale-up advisors </a:t>
            </a:r>
            <a:r>
              <a:rPr lang="en-US" sz="1600" dirty="0">
                <a:latin typeface="Montserrat" panose="00000500000000000000" pitchFamily="2" charset="0"/>
              </a:rPr>
              <a:t>(ENECO, ENBW, PW, </a:t>
            </a:r>
            <a:r>
              <a:rPr lang="en-US" sz="1600" dirty="0" err="1">
                <a:latin typeface="Montserrat" panose="00000500000000000000" pitchFamily="2" charset="0"/>
              </a:rPr>
              <a:t>OceanWinds</a:t>
            </a:r>
            <a:r>
              <a:rPr lang="en-US" sz="1600" dirty="0">
                <a:latin typeface="Montserrat" panose="00000500000000000000" pitchFamily="2" charset="0"/>
              </a:rPr>
              <a:t>, OEE, </a:t>
            </a:r>
            <a:r>
              <a:rPr lang="en-US" sz="1600" dirty="0" err="1">
                <a:latin typeface="Montserrat" panose="00000500000000000000" pitchFamily="2" charset="0"/>
              </a:rPr>
              <a:t>TenneT</a:t>
            </a:r>
            <a:r>
              <a:rPr lang="en-US" sz="1600" dirty="0">
                <a:latin typeface="Montserrat" panose="00000500000000000000" pitchFamily="2" charset="0"/>
              </a:rPr>
              <a:t>, REN, IRO)</a:t>
            </a:r>
            <a:endParaRPr lang="en-US" sz="1600" b="1" dirty="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Montserrat" panose="00000500000000000000" pitchFamily="2" charset="0"/>
            </a:endParaRPr>
          </a:p>
          <a:p>
            <a:r>
              <a:rPr lang="en-US" sz="1800" dirty="0">
                <a:latin typeface="Montserrat" panose="00000500000000000000" pitchFamily="2" charset="0"/>
              </a:rPr>
              <a:t>… and coordinated by DMEC</a:t>
            </a:r>
          </a:p>
        </p:txBody>
      </p:sp>
      <p:pic>
        <p:nvPicPr>
          <p:cNvPr id="8" name="Google Shape;250;p5">
            <a:extLst>
              <a:ext uri="{FF2B5EF4-FFF2-40B4-BE49-F238E27FC236}">
                <a16:creationId xmlns:a16="http://schemas.microsoft.com/office/drawing/2014/main" id="{14DDD1C6-92F7-4FEE-BB0C-B10634002022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6457" y="178915"/>
            <a:ext cx="709612" cy="666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B4094D-62FE-4742-B42D-DFBC85039A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10937" y="178915"/>
            <a:ext cx="763922" cy="7944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F512F0-9476-4434-808A-3668BBE3D1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7894" y="1599070"/>
            <a:ext cx="5859257" cy="4234491"/>
          </a:xfrm>
          <a:prstGeom prst="rect">
            <a:avLst/>
          </a:prstGeom>
        </p:spPr>
      </p:pic>
      <p:pic>
        <p:nvPicPr>
          <p:cNvPr id="9" name="Picture 2" descr="Overview - LIGNOFLAG">
            <a:extLst>
              <a:ext uri="{FF2B5EF4-FFF2-40B4-BE49-F238E27FC236}">
                <a16:creationId xmlns:a16="http://schemas.microsoft.com/office/drawing/2014/main" id="{2467DBB7-60FC-4B66-AC56-530FC951A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556" y="6251421"/>
            <a:ext cx="1701444" cy="35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oogle Shape;375;p44">
            <a:extLst>
              <a:ext uri="{FF2B5EF4-FFF2-40B4-BE49-F238E27FC236}">
                <a16:creationId xmlns:a16="http://schemas.microsoft.com/office/drawing/2014/main" id="{80F3C82D-A16F-4347-8831-10DE579519EE}"/>
              </a:ext>
            </a:extLst>
          </p:cNvPr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3"/>
          <a:stretch/>
        </p:blipFill>
        <p:spPr>
          <a:xfrm>
            <a:off x="7912750" y="6044950"/>
            <a:ext cx="4279250" cy="813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3447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/>
          <p:nvPr/>
        </p:nvSpPr>
        <p:spPr>
          <a:xfrm>
            <a:off x="4228096" y="3843599"/>
            <a:ext cx="4052443" cy="52412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58719B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MARINET 2</a:t>
            </a: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4483450" y="4251607"/>
            <a:ext cx="2842789" cy="524120"/>
          </a:xfrm>
          <a:prstGeom prst="ellipse">
            <a:avLst/>
          </a:prstGeom>
          <a:solidFill>
            <a:srgbClr val="EDEDED"/>
          </a:solidFill>
          <a:ln w="19050" cap="flat" cmpd="sng">
            <a:solidFill>
              <a:srgbClr val="58719B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FORESEA</a:t>
            </a:r>
            <a:endParaRPr/>
          </a:p>
        </p:txBody>
      </p:sp>
      <p:sp>
        <p:nvSpPr>
          <p:cNvPr id="70" name="Google Shape;70;p2"/>
          <p:cNvSpPr txBox="1"/>
          <p:nvPr/>
        </p:nvSpPr>
        <p:spPr>
          <a:xfrm>
            <a:off x="1027708" y="1008187"/>
            <a:ext cx="10937464" cy="38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1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 dirty="0">
                <a:solidFill>
                  <a:srgbClr val="4A4A49"/>
                </a:solidFill>
                <a:latin typeface="Montserrat" pitchFamily="2" charset="77"/>
                <a:sym typeface="Arial"/>
              </a:rPr>
              <a:t>DMEC’s project portfolio in 2021</a:t>
            </a:r>
            <a:endParaRPr sz="160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553898" y="3931227"/>
            <a:ext cx="2184465" cy="760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Access 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to test facilities &amp; open water testing:</a:t>
            </a: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298202" y="3361454"/>
            <a:ext cx="2440161" cy="744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Standardization and certification:</a:t>
            </a:r>
            <a:endParaRPr sz="1600" b="0" i="0" u="none" strike="noStrike" cap="none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3296967" y="2695134"/>
            <a:ext cx="3045041" cy="525317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58719B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Marine Energy Alliance</a:t>
            </a: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2955289" y="5627125"/>
            <a:ext cx="6281421" cy="52412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58719B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Ocean Power Innovation Network</a:t>
            </a: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6342008" y="2686714"/>
            <a:ext cx="3045041" cy="52412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58719B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Ocean Energy Scale-up Alliance</a:t>
            </a: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6489236" y="4218895"/>
            <a:ext cx="2897813" cy="524121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58719B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Ocean DEMO</a:t>
            </a: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98201" y="2669813"/>
            <a:ext cx="2440161" cy="976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Technical &amp; business </a:t>
            </a:r>
            <a:br>
              <a:rPr lang="en-US" sz="16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support services:</a:t>
            </a:r>
            <a:endParaRPr sz="1600" b="0" i="0" u="none" strike="noStrike" cap="none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556051" y="5569480"/>
            <a:ext cx="2222905" cy="678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Cross-sectoral collaboration:</a:t>
            </a:r>
            <a:endParaRPr/>
          </a:p>
        </p:txBody>
      </p:sp>
      <p:sp>
        <p:nvSpPr>
          <p:cNvPr id="79" name="Google Shape;79;p2"/>
          <p:cNvSpPr txBox="1"/>
          <p:nvPr/>
        </p:nvSpPr>
        <p:spPr>
          <a:xfrm>
            <a:off x="1153451" y="2288911"/>
            <a:ext cx="166103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Project focus</a:t>
            </a:r>
            <a:endParaRPr/>
          </a:p>
        </p:txBody>
      </p:sp>
      <p:grpSp>
        <p:nvGrpSpPr>
          <p:cNvPr id="80" name="Google Shape;80;p2"/>
          <p:cNvGrpSpPr/>
          <p:nvPr/>
        </p:nvGrpSpPr>
        <p:grpSpPr>
          <a:xfrm>
            <a:off x="2778956" y="1748001"/>
            <a:ext cx="7343610" cy="641713"/>
            <a:chOff x="1062307" y="2291313"/>
            <a:chExt cx="5443770" cy="941314"/>
          </a:xfrm>
        </p:grpSpPr>
        <p:sp>
          <p:nvSpPr>
            <p:cNvPr id="81" name="Google Shape;81;p2"/>
            <p:cNvSpPr/>
            <p:nvPr/>
          </p:nvSpPr>
          <p:spPr>
            <a:xfrm>
              <a:off x="2564331" y="2308597"/>
              <a:ext cx="925201" cy="924030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txBody>
            <a:bodyPr spcFirstLastPara="1" wrap="square" lIns="0" tIns="0" rIns="0" bIns="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 dirty="0">
                  <a:solidFill>
                    <a:schemeClr val="tx1">
                      <a:lumMod val="75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PROTOTYPE</a:t>
              </a:r>
              <a:endParaRPr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062307" y="2291313"/>
              <a:ext cx="925200" cy="924030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0" tIns="0" rIns="0" bIns="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7E6E6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chemeClr val="tx1">
                      <a:lumMod val="75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CONCEPT </a:t>
              </a:r>
              <a:endParaRPr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580876" y="2291313"/>
              <a:ext cx="925201" cy="924030"/>
            </a:xfrm>
            <a:prstGeom prst="ellipse">
              <a:avLst/>
            </a:prstGeom>
            <a:solidFill>
              <a:srgbClr val="00B6FF"/>
            </a:solidFill>
            <a:ln>
              <a:noFill/>
            </a:ln>
          </p:spPr>
          <p:txBody>
            <a:bodyPr spcFirstLastPara="1" wrap="square" lIns="0" tIns="0" rIns="0" bIns="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 dirty="0">
                  <a:solidFill>
                    <a:schemeClr val="tx1">
                      <a:lumMod val="75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COMMERCIAL</a:t>
              </a:r>
              <a:endParaRPr dirty="0">
                <a:solidFill>
                  <a:schemeClr val="tx1">
                    <a:lumMod val="75000"/>
                  </a:schemeClr>
                </a:solidFill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267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 dirty="0">
                  <a:solidFill>
                    <a:schemeClr val="tx1">
                      <a:lumMod val="75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SOLUTION</a:t>
              </a:r>
              <a:endParaRPr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4066355" y="2308597"/>
              <a:ext cx="925201" cy="924030"/>
            </a:xfrm>
            <a:prstGeom prst="ellipse">
              <a:avLst/>
            </a:prstGeom>
            <a:solidFill>
              <a:srgbClr val="FFCF6E"/>
            </a:solidFill>
            <a:ln>
              <a:noFill/>
            </a:ln>
          </p:spPr>
          <p:txBody>
            <a:bodyPr spcFirstLastPara="1" wrap="square" lIns="0" tIns="0" rIns="0" bIns="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 dirty="0">
                  <a:solidFill>
                    <a:schemeClr val="tx1">
                      <a:lumMod val="75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DEMONSTRATION</a:t>
              </a:r>
              <a:endParaRPr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cxnSp>
          <p:nvCxnSpPr>
            <p:cNvPr id="85" name="Google Shape;85;p2"/>
            <p:cNvCxnSpPr>
              <a:stCxn id="82" idx="6"/>
            </p:cNvCxnSpPr>
            <p:nvPr/>
          </p:nvCxnSpPr>
          <p:spPr>
            <a:xfrm>
              <a:off x="1987507" y="2753328"/>
              <a:ext cx="5715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dot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86" name="Google Shape;86;p2"/>
            <p:cNvCxnSpPr>
              <a:stCxn id="84" idx="6"/>
            </p:cNvCxnSpPr>
            <p:nvPr/>
          </p:nvCxnSpPr>
          <p:spPr>
            <a:xfrm>
              <a:off x="4991556" y="2770612"/>
              <a:ext cx="5769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dot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87" name="Google Shape;87;p2"/>
            <p:cNvCxnSpPr>
              <a:stCxn id="81" idx="6"/>
            </p:cNvCxnSpPr>
            <p:nvPr/>
          </p:nvCxnSpPr>
          <p:spPr>
            <a:xfrm>
              <a:off x="3489532" y="2770612"/>
              <a:ext cx="5769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dot"/>
              <a:miter lim="800000"/>
              <a:headEnd type="none" w="sm" len="sm"/>
              <a:tailEnd type="triangle" w="med" len="med"/>
            </a:ln>
          </p:spPr>
        </p:cxnSp>
      </p:grpSp>
      <p:sp>
        <p:nvSpPr>
          <p:cNvPr id="88" name="Google Shape;88;p2"/>
          <p:cNvSpPr/>
          <p:nvPr/>
        </p:nvSpPr>
        <p:spPr>
          <a:xfrm>
            <a:off x="6612817" y="3422099"/>
            <a:ext cx="3509749" cy="524120"/>
          </a:xfrm>
          <a:prstGeom prst="ellipse">
            <a:avLst/>
          </a:prstGeom>
          <a:solidFill>
            <a:srgbClr val="EDEDED"/>
          </a:solidFill>
          <a:ln w="19050" cap="flat" cmpd="sng">
            <a:solidFill>
              <a:srgbClr val="58719B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     MET-Certified</a:t>
            </a: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4731798" y="3422884"/>
            <a:ext cx="3045041" cy="51206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58719B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ENCORE</a:t>
            </a: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71021" y="4890832"/>
            <a:ext cx="2707935" cy="678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Large-scale test of multi-use:</a:t>
            </a:r>
            <a:endParaRPr sz="1600" b="0" i="0" u="none" strike="noStrike" cap="none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7107715" y="4990387"/>
            <a:ext cx="3014851" cy="524121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58719B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EU-SCORES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"/>
          <p:cNvSpPr txBox="1">
            <a:spLocks noGrp="1"/>
          </p:cNvSpPr>
          <p:nvPr>
            <p:ph type="title"/>
          </p:nvPr>
        </p:nvSpPr>
        <p:spPr>
          <a:xfrm>
            <a:off x="905233" y="474484"/>
            <a:ext cx="6398596" cy="479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GB" sz="2900" dirty="0">
                <a:solidFill>
                  <a:srgbClr val="50504F"/>
                </a:solidFill>
                <a:latin typeface="Montserrat" pitchFamily="2" charset="77"/>
              </a:rPr>
              <a:t>Dutch Marine Energy Centre (DMEC)</a:t>
            </a:r>
            <a:endParaRPr sz="2900" dirty="0">
              <a:solidFill>
                <a:srgbClr val="50504F"/>
              </a:solidFill>
              <a:latin typeface="Montserrat" pitchFamily="2" charset="77"/>
            </a:endParaRPr>
          </a:p>
        </p:txBody>
      </p:sp>
      <p:pic>
        <p:nvPicPr>
          <p:cNvPr id="348" name="Google Shape;348;p2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5844" y="3006634"/>
            <a:ext cx="1356768" cy="1355875"/>
          </a:xfrm>
          <a:prstGeom prst="ellipse">
            <a:avLst/>
          </a:prstGeom>
          <a:noFill/>
          <a:ln>
            <a:noFill/>
          </a:ln>
        </p:spPr>
      </p:pic>
      <p:sp>
        <p:nvSpPr>
          <p:cNvPr id="349" name="Google Shape;349;p2"/>
          <p:cNvSpPr txBox="1"/>
          <p:nvPr/>
        </p:nvSpPr>
        <p:spPr>
          <a:xfrm>
            <a:off x="905233" y="2216089"/>
            <a:ext cx="6133521" cy="388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60915" rIns="121862" bIns="60915" anchor="t" anchorCtr="0">
            <a:spAutoFit/>
          </a:bodyPr>
          <a:lstStyle/>
          <a:p>
            <a:pPr>
              <a:buSzPts val="1400"/>
            </a:pPr>
            <a:r>
              <a:rPr lang="en-GB" sz="2000" dirty="0">
                <a:solidFill>
                  <a:srgbClr val="50504F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represented by </a:t>
            </a:r>
            <a:endParaRPr sz="2000" dirty="0">
              <a:solidFill>
                <a:srgbClr val="50504F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>
              <a:buSzPts val="1400"/>
            </a:pPr>
            <a:endParaRPr sz="2000" dirty="0">
              <a:solidFill>
                <a:srgbClr val="50504F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>
              <a:buSzPts val="1400"/>
            </a:pPr>
            <a:endParaRPr sz="2000" b="1" dirty="0">
              <a:solidFill>
                <a:srgbClr val="50504F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>
              <a:buSzPts val="1600"/>
            </a:pPr>
            <a:r>
              <a:rPr lang="nl-NL" sz="1800" b="1" dirty="0">
                <a:solidFill>
                  <a:srgbClr val="50504F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Koen Donkers</a:t>
            </a:r>
            <a:endParaRPr sz="1600" dirty="0">
              <a:solidFill>
                <a:srgbClr val="50504F"/>
              </a:solidFill>
              <a:latin typeface="Montserrat" pitchFamily="2" charset="77"/>
            </a:endParaRPr>
          </a:p>
          <a:p>
            <a:pPr>
              <a:buSzPts val="1400"/>
            </a:pPr>
            <a:r>
              <a:rPr lang="en-GB" sz="1600" i="1" dirty="0">
                <a:solidFill>
                  <a:srgbClr val="50504F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Business and Innovation Advisor</a:t>
            </a:r>
            <a:endParaRPr sz="1600" i="1" dirty="0">
              <a:solidFill>
                <a:srgbClr val="50504F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>
              <a:buSzPts val="1400"/>
            </a:pPr>
            <a:r>
              <a:rPr lang="en-GB" sz="1600" dirty="0" err="1">
                <a:solidFill>
                  <a:srgbClr val="50504F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Koen@dutchmarineenergy.com</a:t>
            </a:r>
            <a:endParaRPr sz="1600" dirty="0">
              <a:solidFill>
                <a:srgbClr val="50504F"/>
              </a:solidFill>
              <a:latin typeface="Montserrat" pitchFamily="2" charset="77"/>
            </a:endParaRPr>
          </a:p>
          <a:p>
            <a:pPr>
              <a:buSzPts val="1400"/>
            </a:pPr>
            <a:r>
              <a:rPr lang="en-GB" sz="1600" dirty="0">
                <a:solidFill>
                  <a:srgbClr val="50504F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+31 6 40199888 </a:t>
            </a:r>
            <a:endParaRPr sz="1600" dirty="0">
              <a:solidFill>
                <a:srgbClr val="50504F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>
              <a:buSzPts val="1400"/>
            </a:pPr>
            <a:endParaRPr sz="2000" i="1" dirty="0">
              <a:solidFill>
                <a:srgbClr val="50504F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>
              <a:buSzPts val="1400"/>
            </a:pPr>
            <a:r>
              <a:rPr lang="en-GB" sz="2000" i="1" dirty="0">
                <a:solidFill>
                  <a:srgbClr val="50504F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</a:t>
            </a:r>
            <a:endParaRPr sz="2800" dirty="0">
              <a:solidFill>
                <a:srgbClr val="50504F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  <a:p>
            <a:pPr>
              <a:buSzPts val="1400"/>
            </a:pPr>
            <a:br>
              <a:rPr lang="en-GB" sz="2000" dirty="0">
                <a:solidFill>
                  <a:srgbClr val="50504F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</a:br>
            <a:r>
              <a:rPr lang="en-GB" sz="2000" b="1" dirty="0">
                <a:solidFill>
                  <a:srgbClr val="50504F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Dedicated to making marine energy the next big thing in energy!</a:t>
            </a:r>
            <a:endParaRPr sz="1100" dirty="0">
              <a:solidFill>
                <a:srgbClr val="50504F"/>
              </a:solidFill>
              <a:latin typeface="Montserrat" pitchFamily="2" charset="77"/>
            </a:endParaRPr>
          </a:p>
          <a:p>
            <a:pPr>
              <a:buSzPts val="1400"/>
            </a:pPr>
            <a:r>
              <a:rPr lang="en-GB" sz="1866" dirty="0">
                <a:solidFill>
                  <a:srgbClr val="50504F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</a:t>
            </a:r>
            <a:endParaRPr sz="1866" dirty="0">
              <a:solidFill>
                <a:srgbClr val="50504F"/>
              </a:solidFill>
              <a:latin typeface="Montserrat" pitchFamily="2" charset="77"/>
            </a:endParaRPr>
          </a:p>
        </p:txBody>
      </p:sp>
      <p:pic>
        <p:nvPicPr>
          <p:cNvPr id="5" name="Google Shape;350;p2">
            <a:extLst>
              <a:ext uri="{FF2B5EF4-FFF2-40B4-BE49-F238E27FC236}">
                <a16:creationId xmlns:a16="http://schemas.microsoft.com/office/drawing/2014/main" id="{BB47C10B-FBC1-AD46-B581-1A106E796DD3}"/>
              </a:ext>
            </a:extLst>
          </p:cNvPr>
          <p:cNvPicPr preferRelativeResize="0"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129563" y="0"/>
            <a:ext cx="5062437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6" name="Google Shape;501;p12">
            <a:extLst>
              <a:ext uri="{FF2B5EF4-FFF2-40B4-BE49-F238E27FC236}">
                <a16:creationId xmlns:a16="http://schemas.microsoft.com/office/drawing/2014/main" id="{0C50E3DF-DE7F-9245-961D-95DA7A45DC86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3"/>
          <a:stretch/>
        </p:blipFill>
        <p:spPr>
          <a:xfrm>
            <a:off x="6488094" y="5774267"/>
            <a:ext cx="5703906" cy="1083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AC150D67-056C-6D43-97E5-9F782A5D5B2D}"/>
              </a:ext>
            </a:extLst>
          </p:cNvPr>
          <p:cNvSpPr txBox="1"/>
          <p:nvPr/>
        </p:nvSpPr>
        <p:spPr>
          <a:xfrm>
            <a:off x="936550" y="733647"/>
            <a:ext cx="5159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800" dirty="0">
                <a:latin typeface="Montserrat" pitchFamily="2" charset="77"/>
              </a:rPr>
              <a:t>So..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07BE723-0317-D240-923E-45A702A66290}"/>
              </a:ext>
            </a:extLst>
          </p:cNvPr>
          <p:cNvSpPr txBox="1"/>
          <p:nvPr/>
        </p:nvSpPr>
        <p:spPr>
          <a:xfrm>
            <a:off x="936550" y="4113687"/>
            <a:ext cx="108655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1400"/>
            </a:pPr>
            <a:r>
              <a:rPr lang="en-GB" sz="2800" dirty="0">
                <a:solidFill>
                  <a:srgbClr val="50504F"/>
                </a:solidFill>
                <a:latin typeface="Montserrat"/>
                <a:ea typeface="Montserrat"/>
                <a:cs typeface="Montserrat"/>
                <a:sym typeface="Montserrat"/>
              </a:rPr>
              <a:t>To make </a:t>
            </a:r>
            <a:r>
              <a:rPr lang="en-GB" sz="2800" dirty="0">
                <a:solidFill>
                  <a:srgbClr val="FF7F0E"/>
                </a:solidFill>
                <a:latin typeface="Montserrat"/>
                <a:ea typeface="Montserrat"/>
                <a:cs typeface="Montserrat"/>
                <a:sym typeface="Montserrat"/>
              </a:rPr>
              <a:t>marine energy </a:t>
            </a:r>
            <a:r>
              <a:rPr lang="en-GB" sz="2800" dirty="0">
                <a:solidFill>
                  <a:srgbClr val="50504F"/>
                </a:solidFill>
                <a:latin typeface="Montserrat"/>
                <a:ea typeface="Montserrat"/>
                <a:cs typeface="Montserrat"/>
                <a:sym typeface="Montserrat"/>
              </a:rPr>
              <a:t>the next big thing in energy!</a:t>
            </a:r>
            <a:endParaRPr lang="en-GB" sz="2800" dirty="0">
              <a:solidFill>
                <a:srgbClr val="50504F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842DDC5-9AC2-4D49-8357-369BEDAA66FF}"/>
              </a:ext>
            </a:extLst>
          </p:cNvPr>
          <p:cNvSpPr txBox="1"/>
          <p:nvPr/>
        </p:nvSpPr>
        <p:spPr>
          <a:xfrm>
            <a:off x="936550" y="2744313"/>
            <a:ext cx="6097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800" dirty="0">
                <a:solidFill>
                  <a:srgbClr val="FF7F0E"/>
                </a:solidFill>
                <a:latin typeface="Montserrat" pitchFamily="2" charset="77"/>
              </a:rPr>
              <a:t>Collaboration</a:t>
            </a:r>
            <a:r>
              <a:rPr lang="en-NL" sz="2800" dirty="0">
                <a:latin typeface="Montserrat" pitchFamily="2" charset="77"/>
              </a:rPr>
              <a:t> is key</a:t>
            </a:r>
            <a:endParaRPr lang="en-NL" sz="2800" dirty="0"/>
          </a:p>
        </p:txBody>
      </p:sp>
    </p:spTree>
    <p:extLst>
      <p:ext uri="{BB962C8B-B14F-4D97-AF65-F5344CB8AC3E}">
        <p14:creationId xmlns:p14="http://schemas.microsoft.com/office/powerpoint/2010/main" val="210390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7"/>
          <p:cNvSpPr txBox="1">
            <a:spLocks noGrp="1"/>
          </p:cNvSpPr>
          <p:nvPr>
            <p:ph type="ctrTitle"/>
          </p:nvPr>
        </p:nvSpPr>
        <p:spPr>
          <a:xfrm>
            <a:off x="1032933" y="3813043"/>
            <a:ext cx="8633600" cy="10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GB"/>
              <a:t>Thank you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"/>
          <p:cNvSpPr txBox="1">
            <a:spLocks noGrp="1"/>
          </p:cNvSpPr>
          <p:nvPr>
            <p:ph type="title"/>
          </p:nvPr>
        </p:nvSpPr>
        <p:spPr>
          <a:xfrm>
            <a:off x="1032762" y="951169"/>
            <a:ext cx="10265809" cy="479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GB" dirty="0">
                <a:solidFill>
                  <a:srgbClr val="50504F"/>
                </a:solidFill>
                <a:latin typeface="Montserrat" pitchFamily="2" charset="77"/>
              </a:rPr>
              <a:t>The transition to renewable energy is unstoppable...</a:t>
            </a:r>
            <a:endParaRPr dirty="0">
              <a:solidFill>
                <a:srgbClr val="50504F"/>
              </a:solidFill>
              <a:latin typeface="Montserrat" pitchFamily="2" charset="77"/>
            </a:endParaRPr>
          </a:p>
        </p:txBody>
      </p:sp>
      <p:pic>
        <p:nvPicPr>
          <p:cNvPr id="356" name="Google Shape;356;p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999" y="1881497"/>
            <a:ext cx="3909679" cy="4291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1077" y="4158108"/>
            <a:ext cx="2818606" cy="2295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3407" y="4158108"/>
            <a:ext cx="2740978" cy="131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4FD74A-30B0-9343-BFE8-2E5E8D3CB7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3489" y="1727113"/>
            <a:ext cx="3728104" cy="21345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0455" y="1927561"/>
            <a:ext cx="5147687" cy="3279624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4"/>
          <p:cNvSpPr txBox="1">
            <a:spLocks noGrp="1"/>
          </p:cNvSpPr>
          <p:nvPr>
            <p:ph type="title"/>
          </p:nvPr>
        </p:nvSpPr>
        <p:spPr>
          <a:xfrm>
            <a:off x="1032763" y="951169"/>
            <a:ext cx="10126475" cy="479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GB" dirty="0">
                <a:solidFill>
                  <a:srgbClr val="50504F"/>
                </a:solidFill>
                <a:latin typeface="Montserrat" pitchFamily="2" charset="77"/>
              </a:rPr>
              <a:t>... and marine energy is a part of it</a:t>
            </a:r>
            <a:endParaRPr dirty="0">
              <a:solidFill>
                <a:srgbClr val="50504F"/>
              </a:solidFill>
              <a:latin typeface="Montserrat" pitchFamily="2" charset="77"/>
            </a:endParaRPr>
          </a:p>
        </p:txBody>
      </p:sp>
      <p:pic>
        <p:nvPicPr>
          <p:cNvPr id="369" name="Google Shape;369;p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935" y="2437647"/>
            <a:ext cx="4634684" cy="173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4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2132" y="4544508"/>
            <a:ext cx="4477669" cy="2115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"/>
          <p:cNvSpPr txBox="1">
            <a:spLocks noGrp="1"/>
          </p:cNvSpPr>
          <p:nvPr>
            <p:ph type="title"/>
          </p:nvPr>
        </p:nvSpPr>
        <p:spPr>
          <a:xfrm>
            <a:off x="1032763" y="951169"/>
            <a:ext cx="10126475" cy="479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GB" dirty="0">
                <a:solidFill>
                  <a:srgbClr val="50504F"/>
                </a:solidFill>
                <a:latin typeface="Montserrat" pitchFamily="2" charset="77"/>
              </a:rPr>
              <a:t>... with large scale devices </a:t>
            </a:r>
            <a:endParaRPr dirty="0">
              <a:solidFill>
                <a:srgbClr val="50504F"/>
              </a:solidFill>
              <a:latin typeface="Montserrat" pitchFamily="2" charset="77"/>
            </a:endParaRPr>
          </a:p>
        </p:txBody>
      </p:sp>
      <p:pic>
        <p:nvPicPr>
          <p:cNvPr id="377" name="Google Shape;377;p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1" y="1828321"/>
            <a:ext cx="12188238" cy="5029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"/>
          <p:cNvSpPr txBox="1">
            <a:spLocks noGrp="1"/>
          </p:cNvSpPr>
          <p:nvPr>
            <p:ph type="title"/>
          </p:nvPr>
        </p:nvSpPr>
        <p:spPr>
          <a:xfrm>
            <a:off x="1132322" y="951169"/>
            <a:ext cx="10126475" cy="479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GB" dirty="0">
                <a:solidFill>
                  <a:srgbClr val="50504F"/>
                </a:solidFill>
                <a:latin typeface="Montserrat" pitchFamily="2" charset="77"/>
              </a:rPr>
              <a:t>... supported by policy incentives</a:t>
            </a:r>
            <a:endParaRPr dirty="0">
              <a:solidFill>
                <a:srgbClr val="50504F"/>
              </a:solidFill>
              <a:latin typeface="Montserrat" pitchFamily="2" charset="77"/>
            </a:endParaRPr>
          </a:p>
        </p:txBody>
      </p:sp>
      <p:pic>
        <p:nvPicPr>
          <p:cNvPr id="384" name="Google Shape;384;p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983" y="1706995"/>
            <a:ext cx="11130034" cy="5151006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6"/>
          <p:cNvSpPr/>
          <p:nvPr/>
        </p:nvSpPr>
        <p:spPr>
          <a:xfrm>
            <a:off x="10857917" y="4976892"/>
            <a:ext cx="1313307" cy="185987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algn="ctr">
              <a:buSzPts val="1800"/>
            </a:pPr>
            <a:endParaRPr sz="2399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"/>
          <p:cNvSpPr txBox="1">
            <a:spLocks noGrp="1"/>
          </p:cNvSpPr>
          <p:nvPr>
            <p:ph type="title"/>
          </p:nvPr>
        </p:nvSpPr>
        <p:spPr>
          <a:xfrm>
            <a:off x="1032663" y="959995"/>
            <a:ext cx="10126475" cy="479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>
                <a:solidFill>
                  <a:srgbClr val="50504F"/>
                </a:solidFill>
                <a:latin typeface="Montserrat" pitchFamily="2" charset="77"/>
              </a:rPr>
              <a:t>EU targets for marine energy</a:t>
            </a:r>
            <a:endParaRPr dirty="0">
              <a:solidFill>
                <a:srgbClr val="50504F"/>
              </a:solidFill>
              <a:latin typeface="Montserrat" pitchFamily="2" charset="77"/>
            </a:endParaRPr>
          </a:p>
        </p:txBody>
      </p:sp>
      <p:sp>
        <p:nvSpPr>
          <p:cNvPr id="538" name="Google Shape;538;p3"/>
          <p:cNvSpPr/>
          <p:nvPr/>
        </p:nvSpPr>
        <p:spPr>
          <a:xfrm>
            <a:off x="8772716" y="2867452"/>
            <a:ext cx="2819402" cy="479451"/>
          </a:xfrm>
          <a:prstGeom prst="chevron">
            <a:avLst>
              <a:gd name="adj" fmla="val 20758"/>
            </a:avLst>
          </a:prstGeom>
          <a:solidFill>
            <a:srgbClr val="00B6FF"/>
          </a:solidFill>
          <a:ln>
            <a:noFill/>
          </a:ln>
          <a:effectLst>
            <a:outerShdw blurRad="50800" dist="508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182810" tIns="0" rIns="121862" bIns="91405" anchor="ctr" anchorCtr="0">
            <a:noAutofit/>
          </a:bodyPr>
          <a:lstStyle/>
          <a:p>
            <a:pPr algn="ctr">
              <a:buSzPts val="1800"/>
            </a:pPr>
            <a:r>
              <a:rPr lang="en-US" sz="2399">
                <a:solidFill>
                  <a:srgbClr val="4A4A49"/>
                </a:solidFill>
              </a:rPr>
              <a:t>2050</a:t>
            </a:r>
            <a:endParaRPr sz="1866"/>
          </a:p>
        </p:txBody>
      </p:sp>
      <p:sp>
        <p:nvSpPr>
          <p:cNvPr id="539" name="Google Shape;539;p3"/>
          <p:cNvSpPr/>
          <p:nvPr/>
        </p:nvSpPr>
        <p:spPr>
          <a:xfrm>
            <a:off x="6119429" y="2868566"/>
            <a:ext cx="2800024" cy="479452"/>
          </a:xfrm>
          <a:prstGeom prst="chevron">
            <a:avLst>
              <a:gd name="adj" fmla="val 20758"/>
            </a:avLst>
          </a:prstGeom>
          <a:solidFill>
            <a:srgbClr val="FFCF6E"/>
          </a:solidFill>
          <a:ln>
            <a:noFill/>
          </a:ln>
          <a:effectLst>
            <a:outerShdw blurRad="50800" dist="508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05" tIns="0" rIns="121862" bIns="91405" anchor="ctr" anchorCtr="0">
            <a:noAutofit/>
          </a:bodyPr>
          <a:lstStyle/>
          <a:p>
            <a:pPr algn="ctr">
              <a:buSzPts val="1800"/>
            </a:pPr>
            <a:r>
              <a:rPr lang="en-US" sz="2399">
                <a:solidFill>
                  <a:srgbClr val="4A4A49"/>
                </a:solidFill>
              </a:rPr>
              <a:t>2030</a:t>
            </a:r>
            <a:endParaRPr sz="1866"/>
          </a:p>
        </p:txBody>
      </p:sp>
      <p:cxnSp>
        <p:nvCxnSpPr>
          <p:cNvPr id="540" name="Google Shape;540;p3"/>
          <p:cNvCxnSpPr>
            <a:stCxn id="541" idx="0"/>
            <a:endCxn id="539" idx="2"/>
          </p:cNvCxnSpPr>
          <p:nvPr/>
        </p:nvCxnSpPr>
        <p:spPr>
          <a:xfrm rot="10800000">
            <a:off x="7469820" y="3347898"/>
            <a:ext cx="1999" cy="601814"/>
          </a:xfrm>
          <a:prstGeom prst="straightConnector1">
            <a:avLst/>
          </a:prstGeom>
          <a:noFill/>
          <a:ln w="9525" cap="flat" cmpd="sng">
            <a:solidFill>
              <a:srgbClr val="FFCF6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2" name="Google Shape;542;p3"/>
          <p:cNvCxnSpPr>
            <a:stCxn id="543" idx="0"/>
            <a:endCxn id="544" idx="2"/>
          </p:cNvCxnSpPr>
          <p:nvPr/>
        </p:nvCxnSpPr>
        <p:spPr>
          <a:xfrm rot="10800000" flipH="1">
            <a:off x="4808416" y="3347001"/>
            <a:ext cx="6798" cy="907720"/>
          </a:xfrm>
          <a:prstGeom prst="straightConnector1">
            <a:avLst/>
          </a:prstGeom>
          <a:noFill/>
          <a:ln w="9525" cap="flat" cmpd="sng">
            <a:solidFill>
              <a:srgbClr val="EE740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5" name="Google Shape;545;p3"/>
          <p:cNvCxnSpPr>
            <a:stCxn id="546" idx="0"/>
            <a:endCxn id="538" idx="2"/>
          </p:cNvCxnSpPr>
          <p:nvPr/>
        </p:nvCxnSpPr>
        <p:spPr>
          <a:xfrm rot="10800000" flipH="1">
            <a:off x="10128961" y="3346765"/>
            <a:ext cx="3599" cy="256721"/>
          </a:xfrm>
          <a:prstGeom prst="straightConnector1">
            <a:avLst/>
          </a:prstGeom>
          <a:noFill/>
          <a:ln w="9525" cap="flat" cmpd="sng">
            <a:solidFill>
              <a:srgbClr val="00B6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4" name="Google Shape;544;p3"/>
          <p:cNvSpPr/>
          <p:nvPr/>
        </p:nvSpPr>
        <p:spPr>
          <a:xfrm>
            <a:off x="3455452" y="2867451"/>
            <a:ext cx="2819402" cy="479452"/>
          </a:xfrm>
          <a:prstGeom prst="chevron">
            <a:avLst>
              <a:gd name="adj" fmla="val 20758"/>
            </a:avLst>
          </a:prstGeom>
          <a:solidFill>
            <a:srgbClr val="EE740D"/>
          </a:solidFill>
          <a:ln>
            <a:noFill/>
          </a:ln>
          <a:effectLst>
            <a:outerShdw blurRad="50800" dist="508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05" tIns="0" rIns="121862" bIns="91405" anchor="ctr" anchorCtr="0">
            <a:noAutofit/>
          </a:bodyPr>
          <a:lstStyle/>
          <a:p>
            <a:pPr algn="ctr">
              <a:buSzPts val="1800"/>
            </a:pPr>
            <a:r>
              <a:rPr lang="en-US" sz="2399">
                <a:solidFill>
                  <a:srgbClr val="4A4A49"/>
                </a:solidFill>
              </a:rPr>
              <a:t>2025</a:t>
            </a:r>
            <a:endParaRPr sz="1866"/>
          </a:p>
        </p:txBody>
      </p:sp>
      <p:grpSp>
        <p:nvGrpSpPr>
          <p:cNvPr id="547" name="Google Shape;547;p3"/>
          <p:cNvGrpSpPr/>
          <p:nvPr/>
        </p:nvGrpSpPr>
        <p:grpSpPr>
          <a:xfrm>
            <a:off x="4196453" y="4254723"/>
            <a:ext cx="1223928" cy="767849"/>
            <a:chOff x="1486659" y="2627546"/>
            <a:chExt cx="918229" cy="576064"/>
          </a:xfrm>
        </p:grpSpPr>
        <p:sp>
          <p:nvSpPr>
            <p:cNvPr id="543" name="Google Shape;543;p3"/>
            <p:cNvSpPr/>
            <p:nvPr/>
          </p:nvSpPr>
          <p:spPr>
            <a:xfrm>
              <a:off x="1657742" y="2627546"/>
              <a:ext cx="576064" cy="576064"/>
            </a:xfrm>
            <a:prstGeom prst="ellipse">
              <a:avLst/>
            </a:prstGeom>
            <a:solidFill>
              <a:srgbClr val="EE740D"/>
            </a:solidFill>
            <a:ln>
              <a:noFill/>
            </a:ln>
          </p:spPr>
          <p:txBody>
            <a:bodyPr spcFirstLastPara="1" wrap="square" lIns="121862" tIns="60915" rIns="121862" bIns="60915" anchor="ctr" anchorCtr="0">
              <a:noAutofit/>
            </a:bodyPr>
            <a:lstStyle/>
            <a:p>
              <a:pPr algn="ctr">
                <a:buSzPts val="800"/>
              </a:pPr>
              <a:endParaRPr sz="1066" b="1">
                <a:solidFill>
                  <a:srgbClr val="FFFFFF"/>
                </a:solidFill>
              </a:endParaRPr>
            </a:p>
          </p:txBody>
        </p:sp>
        <p:sp>
          <p:nvSpPr>
            <p:cNvPr id="548" name="Google Shape;548;p3"/>
            <p:cNvSpPr txBox="1"/>
            <p:nvPr/>
          </p:nvSpPr>
          <p:spPr>
            <a:xfrm>
              <a:off x="1486659" y="2652260"/>
              <a:ext cx="918229" cy="523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62" tIns="60915" rIns="121862" bIns="60915" anchor="t" anchorCtr="0">
              <a:spAutoFit/>
            </a:bodyPr>
            <a:lstStyle/>
            <a:p>
              <a:pPr algn="ctr">
                <a:buSzPts val="1400"/>
              </a:pPr>
              <a:r>
                <a:rPr lang="en-US" sz="1866" b="1">
                  <a:solidFill>
                    <a:srgbClr val="4A4A49"/>
                  </a:solidFill>
                </a:rPr>
                <a:t>100 </a:t>
              </a:r>
              <a:endParaRPr sz="1866"/>
            </a:p>
            <a:p>
              <a:pPr algn="ctr">
                <a:buSzPts val="1400"/>
              </a:pPr>
              <a:r>
                <a:rPr lang="en-US" sz="1866" b="1">
                  <a:solidFill>
                    <a:srgbClr val="4A4A49"/>
                  </a:solidFill>
                </a:rPr>
                <a:t>MW</a:t>
              </a:r>
              <a:endParaRPr sz="1866"/>
            </a:p>
          </p:txBody>
        </p:sp>
      </p:grpSp>
      <p:grpSp>
        <p:nvGrpSpPr>
          <p:cNvPr id="549" name="Google Shape;549;p3"/>
          <p:cNvGrpSpPr/>
          <p:nvPr/>
        </p:nvGrpSpPr>
        <p:grpSpPr>
          <a:xfrm>
            <a:off x="6782887" y="3949713"/>
            <a:ext cx="1377865" cy="1377865"/>
            <a:chOff x="3420245" y="2658373"/>
            <a:chExt cx="1033718" cy="1033718"/>
          </a:xfrm>
        </p:grpSpPr>
        <p:sp>
          <p:nvSpPr>
            <p:cNvPr id="541" name="Google Shape;541;p3"/>
            <p:cNvSpPr/>
            <p:nvPr/>
          </p:nvSpPr>
          <p:spPr>
            <a:xfrm>
              <a:off x="3420245" y="2658373"/>
              <a:ext cx="1033718" cy="1033718"/>
            </a:xfrm>
            <a:prstGeom prst="ellipse">
              <a:avLst/>
            </a:prstGeom>
            <a:solidFill>
              <a:srgbClr val="FFCF6E"/>
            </a:solidFill>
            <a:ln>
              <a:noFill/>
            </a:ln>
          </p:spPr>
          <p:txBody>
            <a:bodyPr spcFirstLastPara="1" wrap="square" lIns="121862" tIns="60915" rIns="121862" bIns="60915" anchor="ctr" anchorCtr="0">
              <a:noAutofit/>
            </a:bodyPr>
            <a:lstStyle/>
            <a:p>
              <a:pPr algn="ctr">
                <a:buSzPts val="2400"/>
              </a:pPr>
              <a:endParaRPr sz="3199">
                <a:solidFill>
                  <a:srgbClr val="FFFFFF"/>
                </a:solidFill>
              </a:endParaRPr>
            </a:p>
          </p:txBody>
        </p:sp>
        <p:sp>
          <p:nvSpPr>
            <p:cNvPr id="550" name="Google Shape;550;p3"/>
            <p:cNvSpPr txBox="1"/>
            <p:nvPr/>
          </p:nvSpPr>
          <p:spPr>
            <a:xfrm>
              <a:off x="3477989" y="2913622"/>
              <a:ext cx="918229" cy="5231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62" tIns="60915" rIns="121862" bIns="60915" anchor="t" anchorCtr="0">
              <a:spAutoFit/>
            </a:bodyPr>
            <a:lstStyle/>
            <a:p>
              <a:pPr algn="ctr">
                <a:buSzPts val="1400"/>
              </a:pPr>
              <a:r>
                <a:rPr lang="en-US" sz="1866" b="1">
                  <a:solidFill>
                    <a:srgbClr val="4A4A49"/>
                  </a:solidFill>
                </a:rPr>
                <a:t>1000 </a:t>
              </a:r>
              <a:endParaRPr sz="1866"/>
            </a:p>
            <a:p>
              <a:pPr algn="ctr">
                <a:buSzPts val="1400"/>
              </a:pPr>
              <a:r>
                <a:rPr lang="en-US" sz="1866" b="1">
                  <a:solidFill>
                    <a:srgbClr val="4A4A49"/>
                  </a:solidFill>
                </a:rPr>
                <a:t>MW</a:t>
              </a:r>
              <a:endParaRPr sz="1866"/>
            </a:p>
          </p:txBody>
        </p:sp>
      </p:grpSp>
      <p:grpSp>
        <p:nvGrpSpPr>
          <p:cNvPr id="551" name="Google Shape;551;p3"/>
          <p:cNvGrpSpPr/>
          <p:nvPr/>
        </p:nvGrpSpPr>
        <p:grpSpPr>
          <a:xfrm>
            <a:off x="9096078" y="3603486"/>
            <a:ext cx="2065765" cy="2065765"/>
            <a:chOff x="5047227" y="2658372"/>
            <a:chExt cx="1765703" cy="1765703"/>
          </a:xfrm>
        </p:grpSpPr>
        <p:sp>
          <p:nvSpPr>
            <p:cNvPr id="546" name="Google Shape;546;p3"/>
            <p:cNvSpPr/>
            <p:nvPr/>
          </p:nvSpPr>
          <p:spPr>
            <a:xfrm>
              <a:off x="5047227" y="2658372"/>
              <a:ext cx="1765703" cy="1765703"/>
            </a:xfrm>
            <a:prstGeom prst="ellipse">
              <a:avLst/>
            </a:prstGeom>
            <a:solidFill>
              <a:srgbClr val="00B6FF"/>
            </a:solidFill>
            <a:ln>
              <a:noFill/>
            </a:ln>
          </p:spPr>
          <p:txBody>
            <a:bodyPr spcFirstLastPara="1" wrap="square" lIns="121862" tIns="60915" rIns="121862" bIns="60915" anchor="ctr" anchorCtr="0">
              <a:noAutofit/>
            </a:bodyPr>
            <a:lstStyle/>
            <a:p>
              <a:pPr algn="ctr">
                <a:buSzPts val="2400"/>
              </a:pPr>
              <a:endParaRPr sz="3199">
                <a:solidFill>
                  <a:srgbClr val="FFFFFF"/>
                </a:solidFill>
              </a:endParaRPr>
            </a:p>
          </p:txBody>
        </p:sp>
        <p:sp>
          <p:nvSpPr>
            <p:cNvPr id="552" name="Google Shape;552;p3"/>
            <p:cNvSpPr txBox="1"/>
            <p:nvPr/>
          </p:nvSpPr>
          <p:spPr>
            <a:xfrm>
              <a:off x="5310015" y="3279613"/>
              <a:ext cx="1220106" cy="595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62" tIns="60915" rIns="121862" bIns="60915" anchor="t" anchorCtr="0">
              <a:spAutoFit/>
            </a:bodyPr>
            <a:lstStyle/>
            <a:p>
              <a:pPr algn="ctr">
                <a:buSzPts val="1400"/>
              </a:pPr>
              <a:r>
                <a:rPr lang="en-US" sz="1866" b="1">
                  <a:solidFill>
                    <a:srgbClr val="4A4A49"/>
                  </a:solidFill>
                </a:rPr>
                <a:t>40.000 </a:t>
              </a:r>
              <a:endParaRPr sz="1866"/>
            </a:p>
            <a:p>
              <a:pPr algn="ctr">
                <a:buSzPts val="1400"/>
              </a:pPr>
              <a:r>
                <a:rPr lang="en-US" sz="1866" b="1">
                  <a:solidFill>
                    <a:srgbClr val="4A4A49"/>
                  </a:solidFill>
                </a:rPr>
                <a:t>MW</a:t>
              </a:r>
              <a:endParaRPr sz="1866"/>
            </a:p>
          </p:txBody>
        </p:sp>
      </p:grpSp>
      <p:cxnSp>
        <p:nvCxnSpPr>
          <p:cNvPr id="553" name="Google Shape;553;p3"/>
          <p:cNvCxnSpPr>
            <a:stCxn id="554" idx="0"/>
            <a:endCxn id="555" idx="2"/>
          </p:cNvCxnSpPr>
          <p:nvPr/>
        </p:nvCxnSpPr>
        <p:spPr>
          <a:xfrm rot="10800000">
            <a:off x="2096742" y="3345924"/>
            <a:ext cx="0" cy="1237618"/>
          </a:xfrm>
          <a:prstGeom prst="straightConnector1">
            <a:avLst/>
          </a:prstGeom>
          <a:noFill/>
          <a:ln w="9525" cap="flat" cmpd="sng">
            <a:solidFill>
              <a:srgbClr val="00D9D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5" name="Google Shape;555;p3"/>
          <p:cNvSpPr/>
          <p:nvPr/>
        </p:nvSpPr>
        <p:spPr>
          <a:xfrm>
            <a:off x="736805" y="2866335"/>
            <a:ext cx="2819402" cy="479452"/>
          </a:xfrm>
          <a:prstGeom prst="chevron">
            <a:avLst>
              <a:gd name="adj" fmla="val 20758"/>
            </a:avLst>
          </a:prstGeom>
          <a:solidFill>
            <a:srgbClr val="00D9D0"/>
          </a:solidFill>
          <a:ln>
            <a:noFill/>
          </a:ln>
          <a:effectLst>
            <a:outerShdw blurRad="50800" dist="508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05" tIns="0" rIns="121862" bIns="91405" anchor="ctr" anchorCtr="0">
            <a:noAutofit/>
          </a:bodyPr>
          <a:lstStyle/>
          <a:p>
            <a:pPr algn="ctr">
              <a:buSzPts val="1800"/>
            </a:pPr>
            <a:r>
              <a:rPr lang="en-US" sz="2399">
                <a:solidFill>
                  <a:srgbClr val="4A4A49"/>
                </a:solidFill>
              </a:rPr>
              <a:t>2021</a:t>
            </a:r>
            <a:endParaRPr sz="1866"/>
          </a:p>
        </p:txBody>
      </p:sp>
      <p:grpSp>
        <p:nvGrpSpPr>
          <p:cNvPr id="556" name="Google Shape;556;p3"/>
          <p:cNvGrpSpPr/>
          <p:nvPr/>
        </p:nvGrpSpPr>
        <p:grpSpPr>
          <a:xfrm>
            <a:off x="1484780" y="4329405"/>
            <a:ext cx="1223928" cy="697280"/>
            <a:chOff x="1491891" y="2684412"/>
            <a:chExt cx="918229" cy="523121"/>
          </a:xfrm>
        </p:grpSpPr>
        <p:sp>
          <p:nvSpPr>
            <p:cNvPr id="554" name="Google Shape;554;p3"/>
            <p:cNvSpPr/>
            <p:nvPr/>
          </p:nvSpPr>
          <p:spPr>
            <a:xfrm>
              <a:off x="1880060" y="2875075"/>
              <a:ext cx="141893" cy="141893"/>
            </a:xfrm>
            <a:prstGeom prst="ellipse">
              <a:avLst/>
            </a:prstGeom>
            <a:solidFill>
              <a:srgbClr val="00D9D0"/>
            </a:solidFill>
            <a:ln>
              <a:noFill/>
            </a:ln>
          </p:spPr>
          <p:txBody>
            <a:bodyPr spcFirstLastPara="1" wrap="square" lIns="121862" tIns="60915" rIns="121862" bIns="60915" anchor="ctr" anchorCtr="0">
              <a:noAutofit/>
            </a:bodyPr>
            <a:lstStyle/>
            <a:p>
              <a:pPr algn="ctr">
                <a:buSzPts val="800"/>
              </a:pPr>
              <a:endParaRPr sz="1066" b="1">
                <a:solidFill>
                  <a:srgbClr val="4A4A49"/>
                </a:solidFill>
              </a:endParaRPr>
            </a:p>
          </p:txBody>
        </p:sp>
        <p:sp>
          <p:nvSpPr>
            <p:cNvPr id="557" name="Google Shape;557;p3"/>
            <p:cNvSpPr txBox="1"/>
            <p:nvPr/>
          </p:nvSpPr>
          <p:spPr>
            <a:xfrm>
              <a:off x="1491891" y="2684412"/>
              <a:ext cx="918229" cy="523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62" tIns="60915" rIns="121862" bIns="60915" anchor="t" anchorCtr="0">
              <a:spAutoFit/>
            </a:bodyPr>
            <a:lstStyle/>
            <a:p>
              <a:pPr algn="ctr">
                <a:buSzPts val="1400"/>
              </a:pPr>
              <a:r>
                <a:rPr lang="en-US" sz="1866" b="1">
                  <a:solidFill>
                    <a:srgbClr val="4A4A49"/>
                  </a:solidFill>
                </a:rPr>
                <a:t>5,57 </a:t>
              </a:r>
              <a:endParaRPr sz="1866"/>
            </a:p>
            <a:p>
              <a:pPr algn="ctr">
                <a:buSzPts val="1400"/>
              </a:pPr>
              <a:r>
                <a:rPr lang="en-US" sz="1866" b="1">
                  <a:solidFill>
                    <a:srgbClr val="4A4A49"/>
                  </a:solidFill>
                </a:rPr>
                <a:t>MW</a:t>
              </a:r>
              <a:endParaRPr sz="1866"/>
            </a:p>
          </p:txBody>
        </p:sp>
      </p:grpSp>
      <p:pic>
        <p:nvPicPr>
          <p:cNvPr id="558" name="Google Shape;558;p3" descr="UE: The Offshore Renewable Energy Strategy (Questions &amp;amp; Answers) - La  Saison Bleu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3435" y="532919"/>
            <a:ext cx="2395809" cy="1333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100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7"/>
          <p:cNvSpPr txBox="1">
            <a:spLocks noGrp="1"/>
          </p:cNvSpPr>
          <p:nvPr>
            <p:ph type="body" idx="1"/>
          </p:nvPr>
        </p:nvSpPr>
        <p:spPr>
          <a:xfrm>
            <a:off x="2487802" y="2436512"/>
            <a:ext cx="1688579" cy="73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n-GB">
                <a:latin typeface="Montserrat" pitchFamily="2" charset="77"/>
              </a:rPr>
              <a:t>Wave </a:t>
            </a:r>
            <a:br>
              <a:rPr lang="en-GB">
                <a:latin typeface="Montserrat" pitchFamily="2" charset="77"/>
              </a:rPr>
            </a:br>
            <a:r>
              <a:rPr lang="en-GB">
                <a:latin typeface="Montserrat" pitchFamily="2" charset="77"/>
              </a:rPr>
              <a:t>Energy</a:t>
            </a:r>
            <a:endParaRPr>
              <a:latin typeface="Montserrat" pitchFamily="2" charset="77"/>
            </a:endParaRPr>
          </a:p>
        </p:txBody>
      </p:sp>
      <p:sp>
        <p:nvSpPr>
          <p:cNvPr id="391" name="Google Shape;391;p7"/>
          <p:cNvSpPr txBox="1">
            <a:spLocks noGrp="1"/>
          </p:cNvSpPr>
          <p:nvPr>
            <p:ph type="ctrTitle"/>
          </p:nvPr>
        </p:nvSpPr>
        <p:spPr>
          <a:xfrm>
            <a:off x="1034496" y="1032934"/>
            <a:ext cx="8445011" cy="764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GB" dirty="0">
                <a:solidFill>
                  <a:srgbClr val="50504F"/>
                </a:solidFill>
                <a:latin typeface="Montserrat" pitchFamily="2" charset="77"/>
              </a:rPr>
              <a:t>Marine energy technologies</a:t>
            </a:r>
            <a:endParaRPr dirty="0">
              <a:solidFill>
                <a:srgbClr val="50504F"/>
              </a:solidFill>
              <a:latin typeface="Montserrat" pitchFamily="2" charset="77"/>
            </a:endParaRPr>
          </a:p>
        </p:txBody>
      </p:sp>
      <p:sp>
        <p:nvSpPr>
          <p:cNvPr id="392" name="Google Shape;392;p7"/>
          <p:cNvSpPr txBox="1">
            <a:spLocks noGrp="1"/>
          </p:cNvSpPr>
          <p:nvPr>
            <p:ph type="body" idx="2"/>
          </p:nvPr>
        </p:nvSpPr>
        <p:spPr>
          <a:xfrm>
            <a:off x="2487802" y="4548401"/>
            <a:ext cx="1976522" cy="736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n-GB">
                <a:latin typeface="Montserrat" pitchFamily="2" charset="77"/>
              </a:rPr>
              <a:t>Ocean </a:t>
            </a:r>
            <a:br>
              <a:rPr lang="en-GB">
                <a:latin typeface="Montserrat" pitchFamily="2" charset="77"/>
              </a:rPr>
            </a:br>
            <a:r>
              <a:rPr lang="en-GB">
                <a:latin typeface="Montserrat" pitchFamily="2" charset="77"/>
              </a:rPr>
              <a:t>Thermal Energy Conversion (OTEC) </a:t>
            </a:r>
            <a:endParaRPr>
              <a:latin typeface="Montserrat" pitchFamily="2" charset="77"/>
            </a:endParaRPr>
          </a:p>
        </p:txBody>
      </p:sp>
      <p:sp>
        <p:nvSpPr>
          <p:cNvPr id="393" name="Google Shape;393;p7"/>
          <p:cNvSpPr txBox="1">
            <a:spLocks noGrp="1"/>
          </p:cNvSpPr>
          <p:nvPr>
            <p:ph type="body" idx="3"/>
          </p:nvPr>
        </p:nvSpPr>
        <p:spPr>
          <a:xfrm>
            <a:off x="5869191" y="2432534"/>
            <a:ext cx="1688579" cy="73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n-GB" dirty="0">
                <a:latin typeface="Montserrat" pitchFamily="2" charset="77"/>
              </a:rPr>
              <a:t>Tidal </a:t>
            </a:r>
            <a:br>
              <a:rPr lang="en-GB" dirty="0">
                <a:latin typeface="Montserrat" pitchFamily="2" charset="77"/>
              </a:rPr>
            </a:br>
            <a:r>
              <a:rPr lang="en-GB" dirty="0">
                <a:latin typeface="Montserrat" pitchFamily="2" charset="77"/>
              </a:rPr>
              <a:t>Energy</a:t>
            </a:r>
            <a:endParaRPr dirty="0">
              <a:latin typeface="Montserrat" pitchFamily="2" charset="77"/>
            </a:endParaRPr>
          </a:p>
        </p:txBody>
      </p:sp>
      <p:sp>
        <p:nvSpPr>
          <p:cNvPr id="394" name="Google Shape;394;p7"/>
          <p:cNvSpPr txBox="1">
            <a:spLocks noGrp="1"/>
          </p:cNvSpPr>
          <p:nvPr>
            <p:ph type="body" idx="4"/>
          </p:nvPr>
        </p:nvSpPr>
        <p:spPr>
          <a:xfrm>
            <a:off x="5869191" y="4544768"/>
            <a:ext cx="1688579" cy="73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n-GB">
                <a:latin typeface="Montserrat" pitchFamily="2" charset="77"/>
              </a:rPr>
              <a:t>Salinity Gradient Energy </a:t>
            </a:r>
            <a:endParaRPr>
              <a:latin typeface="Montserrat" pitchFamily="2" charset="77"/>
            </a:endParaRPr>
          </a:p>
        </p:txBody>
      </p:sp>
      <p:sp>
        <p:nvSpPr>
          <p:cNvPr id="395" name="Google Shape;395;p7"/>
          <p:cNvSpPr txBox="1">
            <a:spLocks noGrp="1"/>
          </p:cNvSpPr>
          <p:nvPr>
            <p:ph type="body" idx="5"/>
          </p:nvPr>
        </p:nvSpPr>
        <p:spPr>
          <a:xfrm>
            <a:off x="9244234" y="2438950"/>
            <a:ext cx="1688579" cy="73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n-GB">
                <a:latin typeface="Montserrat" pitchFamily="2" charset="77"/>
              </a:rPr>
              <a:t>Floating Solar Energy</a:t>
            </a:r>
            <a:endParaRPr>
              <a:latin typeface="Montserrat" pitchFamily="2" charset="77"/>
            </a:endParaRPr>
          </a:p>
        </p:txBody>
      </p:sp>
      <p:sp>
        <p:nvSpPr>
          <p:cNvPr id="396" name="Google Shape;396;p7"/>
          <p:cNvSpPr txBox="1">
            <a:spLocks noGrp="1"/>
          </p:cNvSpPr>
          <p:nvPr>
            <p:ph type="body" idx="6"/>
          </p:nvPr>
        </p:nvSpPr>
        <p:spPr>
          <a:xfrm>
            <a:off x="9244234" y="4551185"/>
            <a:ext cx="1688579" cy="73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n-GB">
                <a:latin typeface="Montserrat" pitchFamily="2" charset="77"/>
              </a:rPr>
              <a:t>Floating Wind Energy </a:t>
            </a:r>
            <a:endParaRPr>
              <a:latin typeface="Montserrat" pitchFamily="2" charset="77"/>
            </a:endParaRPr>
          </a:p>
        </p:txBody>
      </p:sp>
      <p:pic>
        <p:nvPicPr>
          <p:cNvPr id="397" name="Google Shape;397;p7"/>
          <p:cNvPicPr preferRelativeResize="0">
            <a:picLocks noGrp="1"/>
          </p:cNvPicPr>
          <p:nvPr>
            <p:ph type="pic" idx="7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495" y="2181246"/>
            <a:ext cx="1247754" cy="1247615"/>
          </a:xfrm>
          <a:prstGeom prst="rect">
            <a:avLst/>
          </a:prstGeom>
          <a:solidFill>
            <a:srgbClr val="EE740D"/>
          </a:solidFill>
          <a:ln>
            <a:noFill/>
          </a:ln>
        </p:spPr>
      </p:pic>
      <p:pic>
        <p:nvPicPr>
          <p:cNvPr id="398" name="Google Shape;398;p7" descr="Icon&#10;&#10;Description automatically generated"/>
          <p:cNvPicPr preferRelativeResize="0">
            <a:picLocks noGrp="1"/>
          </p:cNvPicPr>
          <p:nvPr>
            <p:ph type="pic" idx="8"/>
          </p:nvPr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495" y="4292968"/>
            <a:ext cx="1247754" cy="1247615"/>
          </a:xfrm>
          <a:prstGeom prst="rect">
            <a:avLst/>
          </a:prstGeom>
          <a:solidFill>
            <a:srgbClr val="EE740D"/>
          </a:solidFill>
          <a:ln>
            <a:noFill/>
          </a:ln>
        </p:spPr>
      </p:pic>
      <p:pic>
        <p:nvPicPr>
          <p:cNvPr id="399" name="Google Shape;399;p7" descr="Icon&#10;&#10;Description automatically generated"/>
          <p:cNvPicPr preferRelativeResize="0">
            <a:picLocks noGrp="1"/>
          </p:cNvPicPr>
          <p:nvPr>
            <p:ph type="pic" idx="9"/>
          </p:nvPr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5885" y="2180552"/>
            <a:ext cx="1247754" cy="1247615"/>
          </a:xfrm>
          <a:prstGeom prst="rect">
            <a:avLst/>
          </a:prstGeom>
          <a:solidFill>
            <a:srgbClr val="EE740D"/>
          </a:solidFill>
          <a:ln>
            <a:noFill/>
          </a:ln>
        </p:spPr>
      </p:pic>
      <p:pic>
        <p:nvPicPr>
          <p:cNvPr id="400" name="Google Shape;400;p7" descr="Arrow&#10;&#10;Description automatically generated"/>
          <p:cNvPicPr preferRelativeResize="0">
            <a:picLocks noGrp="1"/>
          </p:cNvPicPr>
          <p:nvPr>
            <p:ph type="pic" idx="13"/>
          </p:nvPr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5885" y="4292274"/>
            <a:ext cx="1247754" cy="1247615"/>
          </a:xfrm>
          <a:prstGeom prst="rect">
            <a:avLst/>
          </a:prstGeom>
          <a:solidFill>
            <a:srgbClr val="EE740D"/>
          </a:solidFill>
          <a:ln>
            <a:noFill/>
          </a:ln>
        </p:spPr>
      </p:pic>
      <p:pic>
        <p:nvPicPr>
          <p:cNvPr id="401" name="Google Shape;401;p7" descr="Logo&#10;&#10;Description automatically generated"/>
          <p:cNvPicPr preferRelativeResize="0">
            <a:picLocks noGrp="1"/>
          </p:cNvPicPr>
          <p:nvPr>
            <p:ph type="pic" idx="14"/>
          </p:nvPr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0927" y="2180552"/>
            <a:ext cx="1247754" cy="1247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7" descr="A picture containing text, light&#10;&#10;Description automatically generated"/>
          <p:cNvPicPr preferRelativeResize="0">
            <a:picLocks noGrp="1"/>
          </p:cNvPicPr>
          <p:nvPr>
            <p:ph type="pic" idx="15"/>
          </p:nvPr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0927" y="4292274"/>
            <a:ext cx="1247754" cy="1247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8" descr="A picture containing water, wave, riding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0" y="-27382"/>
            <a:ext cx="12190120" cy="688538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08" name="Google Shape;408;p8"/>
          <p:cNvSpPr txBox="1">
            <a:spLocks noGrp="1"/>
          </p:cNvSpPr>
          <p:nvPr>
            <p:ph type="ctrTitle"/>
          </p:nvPr>
        </p:nvSpPr>
        <p:spPr>
          <a:xfrm>
            <a:off x="1034496" y="1032934"/>
            <a:ext cx="5061504" cy="764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GB" dirty="0">
                <a:latin typeface="Montserrat" pitchFamily="2" charset="77"/>
              </a:rPr>
              <a:t>Why marine energy?</a:t>
            </a:r>
            <a:endParaRPr dirty="0">
              <a:latin typeface="Montserrat" pitchFamily="2" charset="77"/>
            </a:endParaRPr>
          </a:p>
        </p:txBody>
      </p:sp>
      <p:sp>
        <p:nvSpPr>
          <p:cNvPr id="409" name="Google Shape;409;p8"/>
          <p:cNvSpPr txBox="1"/>
          <p:nvPr/>
        </p:nvSpPr>
        <p:spPr>
          <a:xfrm>
            <a:off x="1159910" y="5189481"/>
            <a:ext cx="1656607" cy="479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110000"/>
              </a:lnSpc>
              <a:spcAft>
                <a:spcPts val="1066"/>
              </a:spcAft>
              <a:buClr>
                <a:srgbClr val="EE740D"/>
              </a:buClr>
              <a:buSzPts val="1400"/>
            </a:pPr>
            <a:r>
              <a:rPr lang="en-GB" sz="1866" b="1" dirty="0">
                <a:solidFill>
                  <a:schemeClr val="lt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Renewable</a:t>
            </a:r>
            <a:endParaRPr sz="1866" b="1" dirty="0">
              <a:solidFill>
                <a:schemeClr val="lt1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cxnSp>
        <p:nvCxnSpPr>
          <p:cNvPr id="410" name="Google Shape;410;p8"/>
          <p:cNvCxnSpPr/>
          <p:nvPr/>
        </p:nvCxnSpPr>
        <p:spPr>
          <a:xfrm>
            <a:off x="1994381" y="4037708"/>
            <a:ext cx="0" cy="95981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411" name="Google Shape;411;p8"/>
          <p:cNvCxnSpPr/>
          <p:nvPr/>
        </p:nvCxnSpPr>
        <p:spPr>
          <a:xfrm>
            <a:off x="10277655" y="4037708"/>
            <a:ext cx="0" cy="95981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412" name="Google Shape;412;p8"/>
          <p:cNvCxnSpPr/>
          <p:nvPr/>
        </p:nvCxnSpPr>
        <p:spPr>
          <a:xfrm>
            <a:off x="3984417" y="3269860"/>
            <a:ext cx="0" cy="1727659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413" name="Google Shape;413;p8"/>
          <p:cNvCxnSpPr/>
          <p:nvPr/>
        </p:nvCxnSpPr>
        <p:spPr>
          <a:xfrm>
            <a:off x="6109079" y="3269860"/>
            <a:ext cx="0" cy="1727659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414" name="Google Shape;414;p8"/>
          <p:cNvCxnSpPr/>
          <p:nvPr/>
        </p:nvCxnSpPr>
        <p:spPr>
          <a:xfrm>
            <a:off x="8254519" y="4037708"/>
            <a:ext cx="0" cy="95981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oval" w="med" len="med"/>
          </a:ln>
        </p:spPr>
      </p:cxnSp>
      <p:sp>
        <p:nvSpPr>
          <p:cNvPr id="415" name="Google Shape;415;p8"/>
          <p:cNvSpPr txBox="1"/>
          <p:nvPr/>
        </p:nvSpPr>
        <p:spPr>
          <a:xfrm>
            <a:off x="3168906" y="5189481"/>
            <a:ext cx="1656607" cy="543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110000"/>
              </a:lnSpc>
              <a:spcAft>
                <a:spcPts val="1066"/>
              </a:spcAft>
              <a:buClr>
                <a:srgbClr val="EE740D"/>
              </a:buClr>
              <a:buSzPts val="1400"/>
            </a:pPr>
            <a:r>
              <a:rPr lang="en-GB" sz="1866" b="1" dirty="0">
                <a:solidFill>
                  <a:schemeClr val="lt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Reliable</a:t>
            </a:r>
            <a:endParaRPr sz="1866" dirty="0">
              <a:latin typeface="Montserrat" pitchFamily="2" charset="77"/>
            </a:endParaRPr>
          </a:p>
        </p:txBody>
      </p:sp>
      <p:sp>
        <p:nvSpPr>
          <p:cNvPr id="416" name="Google Shape;416;p8"/>
          <p:cNvSpPr txBox="1"/>
          <p:nvPr/>
        </p:nvSpPr>
        <p:spPr>
          <a:xfrm>
            <a:off x="9449353" y="5189481"/>
            <a:ext cx="1656607" cy="543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110000"/>
              </a:lnSpc>
              <a:spcAft>
                <a:spcPts val="1066"/>
              </a:spcAft>
              <a:buClr>
                <a:srgbClr val="EE740D"/>
              </a:buClr>
              <a:buSzPts val="1400"/>
            </a:pPr>
            <a:r>
              <a:rPr lang="en-GB" sz="1866" b="1" dirty="0">
                <a:solidFill>
                  <a:schemeClr val="lt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Scalable</a:t>
            </a:r>
            <a:endParaRPr sz="1866" dirty="0">
              <a:latin typeface="Montserrat" pitchFamily="2" charset="77"/>
            </a:endParaRPr>
          </a:p>
        </p:txBody>
      </p:sp>
      <p:sp>
        <p:nvSpPr>
          <p:cNvPr id="417" name="Google Shape;417;p8"/>
          <p:cNvSpPr txBox="1"/>
          <p:nvPr/>
        </p:nvSpPr>
        <p:spPr>
          <a:xfrm>
            <a:off x="5092185" y="5189481"/>
            <a:ext cx="2121645" cy="543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110000"/>
              </a:lnSpc>
              <a:spcAft>
                <a:spcPts val="1066"/>
              </a:spcAft>
              <a:buClr>
                <a:srgbClr val="EE740D"/>
              </a:buClr>
              <a:buSzPts val="1400"/>
            </a:pPr>
            <a:r>
              <a:rPr lang="en-GB" sz="1866" b="1" dirty="0">
                <a:solidFill>
                  <a:schemeClr val="lt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Powerful</a:t>
            </a:r>
            <a:endParaRPr sz="1866" dirty="0">
              <a:latin typeface="Montserrat" pitchFamily="2" charset="77"/>
            </a:endParaRPr>
          </a:p>
        </p:txBody>
      </p:sp>
      <p:sp>
        <p:nvSpPr>
          <p:cNvPr id="418" name="Google Shape;418;p8"/>
          <p:cNvSpPr txBox="1"/>
          <p:nvPr/>
        </p:nvSpPr>
        <p:spPr>
          <a:xfrm>
            <a:off x="7414862" y="5189481"/>
            <a:ext cx="1688579" cy="543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110000"/>
              </a:lnSpc>
              <a:spcAft>
                <a:spcPts val="1066"/>
              </a:spcAft>
              <a:buClr>
                <a:srgbClr val="EE740D"/>
              </a:buClr>
              <a:buSzPts val="1400"/>
            </a:pPr>
            <a:r>
              <a:rPr lang="en-GB" sz="1866" b="1" dirty="0">
                <a:solidFill>
                  <a:schemeClr val="lt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Invisible</a:t>
            </a:r>
            <a:endParaRPr sz="1866" dirty="0">
              <a:latin typeface="Montserrat" pitchFamily="2" charset="77"/>
            </a:endParaRPr>
          </a:p>
        </p:txBody>
      </p:sp>
      <p:grpSp>
        <p:nvGrpSpPr>
          <p:cNvPr id="419" name="Google Shape;419;p8"/>
          <p:cNvGrpSpPr/>
          <p:nvPr/>
        </p:nvGrpSpPr>
        <p:grpSpPr>
          <a:xfrm>
            <a:off x="1514998" y="3429107"/>
            <a:ext cx="959810" cy="959704"/>
            <a:chOff x="1224000" y="2391730"/>
            <a:chExt cx="360040" cy="360040"/>
          </a:xfrm>
        </p:grpSpPr>
        <p:sp>
          <p:nvSpPr>
            <p:cNvPr id="420" name="Google Shape;420;p8"/>
            <p:cNvSpPr/>
            <p:nvPr/>
          </p:nvSpPr>
          <p:spPr>
            <a:xfrm>
              <a:off x="1224000" y="2391730"/>
              <a:ext cx="360040" cy="360040"/>
            </a:xfrm>
            <a:prstGeom prst="ellipse">
              <a:avLst/>
            </a:prstGeom>
            <a:solidFill>
              <a:srgbClr val="EE740D"/>
            </a:solidFill>
            <a:ln>
              <a:noFill/>
            </a:ln>
          </p:spPr>
          <p:txBody>
            <a:bodyPr spcFirstLastPara="1" wrap="square" lIns="121862" tIns="121862" rIns="121862" bIns="121862" anchor="ctr" anchorCtr="0">
              <a:noAutofit/>
            </a:bodyPr>
            <a:lstStyle/>
            <a:p>
              <a:pPr>
                <a:buSzPts val="1800"/>
              </a:pPr>
              <a:endParaRPr sz="2399">
                <a:solidFill>
                  <a:schemeClr val="dk1"/>
                </a:solidFill>
                <a:latin typeface="Montserrat" pitchFamily="2" charset="77"/>
              </a:endParaRPr>
            </a:p>
          </p:txBody>
        </p:sp>
        <p:grpSp>
          <p:nvGrpSpPr>
            <p:cNvPr id="421" name="Google Shape;421;p8"/>
            <p:cNvGrpSpPr/>
            <p:nvPr/>
          </p:nvGrpSpPr>
          <p:grpSpPr>
            <a:xfrm>
              <a:off x="1303767" y="2435673"/>
              <a:ext cx="200507" cy="272155"/>
              <a:chOff x="3291296" y="4270053"/>
              <a:chExt cx="200507" cy="272155"/>
            </a:xfrm>
          </p:grpSpPr>
          <p:sp>
            <p:nvSpPr>
              <p:cNvPr id="422" name="Google Shape;422;p8"/>
              <p:cNvSpPr/>
              <p:nvPr/>
            </p:nvSpPr>
            <p:spPr>
              <a:xfrm>
                <a:off x="3291296" y="4270053"/>
                <a:ext cx="193296" cy="187438"/>
              </a:xfrm>
              <a:custGeom>
                <a:avLst/>
                <a:gdLst/>
                <a:ahLst/>
                <a:cxnLst/>
                <a:rect l="l" t="t" r="r" b="b"/>
                <a:pathLst>
                  <a:path w="193296" h="187438" extrusionOk="0">
                    <a:moveTo>
                      <a:pt x="56176" y="158553"/>
                    </a:moveTo>
                    <a:lnTo>
                      <a:pt x="16421" y="187080"/>
                    </a:lnTo>
                    <a:cubicBezTo>
                      <a:pt x="16421" y="187080"/>
                      <a:pt x="16421" y="187080"/>
                      <a:pt x="16421" y="187080"/>
                    </a:cubicBezTo>
                    <a:cubicBezTo>
                      <a:pt x="14692" y="187945"/>
                      <a:pt x="12964" y="187080"/>
                      <a:pt x="12964" y="186216"/>
                    </a:cubicBezTo>
                    <a:cubicBezTo>
                      <a:pt x="8643" y="178436"/>
                      <a:pt x="5185" y="170655"/>
                      <a:pt x="3457" y="162011"/>
                    </a:cubicBezTo>
                    <a:cubicBezTo>
                      <a:pt x="864" y="153366"/>
                      <a:pt x="0" y="144722"/>
                      <a:pt x="0" y="136077"/>
                    </a:cubicBezTo>
                    <a:cubicBezTo>
                      <a:pt x="0" y="108415"/>
                      <a:pt x="11235" y="82481"/>
                      <a:pt x="29385" y="64328"/>
                    </a:cubicBezTo>
                    <a:cubicBezTo>
                      <a:pt x="47534" y="46174"/>
                      <a:pt x="72597" y="34936"/>
                      <a:pt x="101118" y="34072"/>
                    </a:cubicBezTo>
                    <a:lnTo>
                      <a:pt x="103710" y="34072"/>
                    </a:lnTo>
                    <a:lnTo>
                      <a:pt x="103710" y="2951"/>
                    </a:lnTo>
                    <a:lnTo>
                      <a:pt x="103710" y="2951"/>
                    </a:lnTo>
                    <a:cubicBezTo>
                      <a:pt x="103710" y="2087"/>
                      <a:pt x="103710" y="2087"/>
                      <a:pt x="104574" y="1222"/>
                    </a:cubicBezTo>
                    <a:cubicBezTo>
                      <a:pt x="105439" y="358"/>
                      <a:pt x="107167" y="-506"/>
                      <a:pt x="108896" y="358"/>
                    </a:cubicBezTo>
                    <a:lnTo>
                      <a:pt x="191864" y="59141"/>
                    </a:lnTo>
                    <a:cubicBezTo>
                      <a:pt x="191864" y="59141"/>
                      <a:pt x="192728" y="59141"/>
                      <a:pt x="192728" y="60005"/>
                    </a:cubicBezTo>
                    <a:cubicBezTo>
                      <a:pt x="193593" y="60870"/>
                      <a:pt x="193593" y="63463"/>
                      <a:pt x="191864" y="64328"/>
                    </a:cubicBezTo>
                    <a:lnTo>
                      <a:pt x="178036" y="74701"/>
                    </a:lnTo>
                    <a:lnTo>
                      <a:pt x="139145" y="102364"/>
                    </a:lnTo>
                    <a:lnTo>
                      <a:pt x="139145" y="102364"/>
                    </a:lnTo>
                    <a:lnTo>
                      <a:pt x="109760" y="123111"/>
                    </a:lnTo>
                    <a:cubicBezTo>
                      <a:pt x="108896" y="123111"/>
                      <a:pt x="108896" y="123975"/>
                      <a:pt x="108032" y="123975"/>
                    </a:cubicBezTo>
                    <a:cubicBezTo>
                      <a:pt x="106303" y="123975"/>
                      <a:pt x="105439" y="123111"/>
                      <a:pt x="105439" y="121382"/>
                    </a:cubicBezTo>
                    <a:lnTo>
                      <a:pt x="105439" y="88532"/>
                    </a:lnTo>
                    <a:lnTo>
                      <a:pt x="102846" y="88532"/>
                    </a:lnTo>
                    <a:cubicBezTo>
                      <a:pt x="89882" y="88532"/>
                      <a:pt x="77783" y="93719"/>
                      <a:pt x="70004" y="102364"/>
                    </a:cubicBezTo>
                    <a:cubicBezTo>
                      <a:pt x="61362" y="111008"/>
                      <a:pt x="56176" y="122246"/>
                      <a:pt x="56176" y="135213"/>
                    </a:cubicBezTo>
                    <a:cubicBezTo>
                      <a:pt x="56176" y="138671"/>
                      <a:pt x="56176" y="142129"/>
                      <a:pt x="57041" y="144722"/>
                    </a:cubicBezTo>
                    <a:cubicBezTo>
                      <a:pt x="57905" y="148180"/>
                      <a:pt x="58769" y="150773"/>
                      <a:pt x="59633" y="154231"/>
                    </a:cubicBezTo>
                    <a:cubicBezTo>
                      <a:pt x="57041" y="156824"/>
                      <a:pt x="57041" y="158553"/>
                      <a:pt x="56176" y="15855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>
                  <a:buSzPts val="1800"/>
                </a:pPr>
                <a:endParaRPr sz="2399">
                  <a:solidFill>
                    <a:schemeClr val="dk1"/>
                  </a:solidFill>
                  <a:latin typeface="Montserrat" pitchFamily="2" charset="77"/>
                </a:endParaRPr>
              </a:p>
            </p:txBody>
          </p:sp>
          <p:sp>
            <p:nvSpPr>
              <p:cNvPr id="423" name="Google Shape;423;p8"/>
              <p:cNvSpPr/>
              <p:nvPr/>
            </p:nvSpPr>
            <p:spPr>
              <a:xfrm>
                <a:off x="3298507" y="4354770"/>
                <a:ext cx="193296" cy="187438"/>
              </a:xfrm>
              <a:custGeom>
                <a:avLst/>
                <a:gdLst/>
                <a:ahLst/>
                <a:cxnLst/>
                <a:rect l="l" t="t" r="r" b="b"/>
                <a:pathLst>
                  <a:path w="193296" h="187438" extrusionOk="0">
                    <a:moveTo>
                      <a:pt x="137120" y="28885"/>
                    </a:moveTo>
                    <a:lnTo>
                      <a:pt x="176875" y="358"/>
                    </a:lnTo>
                    <a:cubicBezTo>
                      <a:pt x="176875" y="358"/>
                      <a:pt x="176875" y="358"/>
                      <a:pt x="176875" y="358"/>
                    </a:cubicBezTo>
                    <a:cubicBezTo>
                      <a:pt x="178604" y="-506"/>
                      <a:pt x="180332" y="358"/>
                      <a:pt x="180332" y="1223"/>
                    </a:cubicBezTo>
                    <a:cubicBezTo>
                      <a:pt x="184654" y="9003"/>
                      <a:pt x="188111" y="16783"/>
                      <a:pt x="189839" y="25427"/>
                    </a:cubicBezTo>
                    <a:cubicBezTo>
                      <a:pt x="192432" y="34072"/>
                      <a:pt x="193296" y="42716"/>
                      <a:pt x="193296" y="51361"/>
                    </a:cubicBezTo>
                    <a:cubicBezTo>
                      <a:pt x="193296" y="79023"/>
                      <a:pt x="182061" y="104957"/>
                      <a:pt x="163912" y="123110"/>
                    </a:cubicBezTo>
                    <a:cubicBezTo>
                      <a:pt x="145762" y="141264"/>
                      <a:pt x="120699" y="152502"/>
                      <a:pt x="92179" y="153366"/>
                    </a:cubicBezTo>
                    <a:lnTo>
                      <a:pt x="89586" y="153366"/>
                    </a:lnTo>
                    <a:lnTo>
                      <a:pt x="89586" y="184487"/>
                    </a:lnTo>
                    <a:cubicBezTo>
                      <a:pt x="89586" y="185351"/>
                      <a:pt x="89586" y="185351"/>
                      <a:pt x="88721" y="186216"/>
                    </a:cubicBezTo>
                    <a:cubicBezTo>
                      <a:pt x="87857" y="187080"/>
                      <a:pt x="86129" y="187944"/>
                      <a:pt x="84400" y="187080"/>
                    </a:cubicBezTo>
                    <a:lnTo>
                      <a:pt x="1432" y="128297"/>
                    </a:lnTo>
                    <a:cubicBezTo>
                      <a:pt x="1432" y="128297"/>
                      <a:pt x="568" y="128297"/>
                      <a:pt x="568" y="127433"/>
                    </a:cubicBezTo>
                    <a:cubicBezTo>
                      <a:pt x="-297" y="126568"/>
                      <a:pt x="-297" y="123975"/>
                      <a:pt x="1432" y="123110"/>
                    </a:cubicBezTo>
                    <a:lnTo>
                      <a:pt x="15260" y="112737"/>
                    </a:lnTo>
                    <a:lnTo>
                      <a:pt x="54151" y="85074"/>
                    </a:lnTo>
                    <a:lnTo>
                      <a:pt x="54151" y="85074"/>
                    </a:lnTo>
                    <a:cubicBezTo>
                      <a:pt x="54151" y="85074"/>
                      <a:pt x="54151" y="85074"/>
                      <a:pt x="54151" y="85074"/>
                    </a:cubicBezTo>
                    <a:lnTo>
                      <a:pt x="83536" y="64328"/>
                    </a:lnTo>
                    <a:cubicBezTo>
                      <a:pt x="84400" y="64328"/>
                      <a:pt x="84400" y="63463"/>
                      <a:pt x="85264" y="63463"/>
                    </a:cubicBezTo>
                    <a:cubicBezTo>
                      <a:pt x="86993" y="63463"/>
                      <a:pt x="87857" y="64328"/>
                      <a:pt x="87857" y="66057"/>
                    </a:cubicBezTo>
                    <a:lnTo>
                      <a:pt x="87857" y="98041"/>
                    </a:lnTo>
                    <a:lnTo>
                      <a:pt x="90450" y="98041"/>
                    </a:lnTo>
                    <a:cubicBezTo>
                      <a:pt x="103414" y="98041"/>
                      <a:pt x="115513" y="92854"/>
                      <a:pt x="123292" y="84210"/>
                    </a:cubicBezTo>
                    <a:cubicBezTo>
                      <a:pt x="131934" y="75565"/>
                      <a:pt x="137120" y="64328"/>
                      <a:pt x="137120" y="51361"/>
                    </a:cubicBezTo>
                    <a:cubicBezTo>
                      <a:pt x="137120" y="47903"/>
                      <a:pt x="137120" y="44445"/>
                      <a:pt x="136255" y="41852"/>
                    </a:cubicBezTo>
                    <a:cubicBezTo>
                      <a:pt x="135391" y="38394"/>
                      <a:pt x="134527" y="35801"/>
                      <a:pt x="133663" y="32343"/>
                    </a:cubicBezTo>
                    <a:cubicBezTo>
                      <a:pt x="135391" y="30614"/>
                      <a:pt x="135391" y="29749"/>
                      <a:pt x="137120" y="2888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>
                  <a:buSzPts val="1800"/>
                </a:pPr>
                <a:endParaRPr sz="2399">
                  <a:solidFill>
                    <a:schemeClr val="dk1"/>
                  </a:solidFill>
                  <a:latin typeface="Montserrat" pitchFamily="2" charset="77"/>
                </a:endParaRPr>
              </a:p>
            </p:txBody>
          </p:sp>
        </p:grpSp>
      </p:grpSp>
      <p:grpSp>
        <p:nvGrpSpPr>
          <p:cNvPr id="424" name="Google Shape;424;p8"/>
          <p:cNvGrpSpPr/>
          <p:nvPr/>
        </p:nvGrpSpPr>
        <p:grpSpPr>
          <a:xfrm>
            <a:off x="3504800" y="2661258"/>
            <a:ext cx="959810" cy="959704"/>
            <a:chOff x="2771800" y="2355726"/>
            <a:chExt cx="360040" cy="360040"/>
          </a:xfrm>
        </p:grpSpPr>
        <p:sp>
          <p:nvSpPr>
            <p:cNvPr id="425" name="Google Shape;425;p8"/>
            <p:cNvSpPr/>
            <p:nvPr/>
          </p:nvSpPr>
          <p:spPr>
            <a:xfrm>
              <a:off x="2771800" y="2355726"/>
              <a:ext cx="360040" cy="360040"/>
            </a:xfrm>
            <a:prstGeom prst="ellipse">
              <a:avLst/>
            </a:prstGeom>
            <a:solidFill>
              <a:srgbClr val="EE740D"/>
            </a:solidFill>
            <a:ln>
              <a:noFill/>
            </a:ln>
          </p:spPr>
          <p:txBody>
            <a:bodyPr spcFirstLastPara="1" wrap="square" lIns="121862" tIns="121862" rIns="121862" bIns="121862" anchor="ctr" anchorCtr="0">
              <a:noAutofit/>
            </a:bodyPr>
            <a:lstStyle/>
            <a:p>
              <a:pPr>
                <a:buSzPts val="1800"/>
              </a:pPr>
              <a:endParaRPr sz="2399">
                <a:solidFill>
                  <a:schemeClr val="dk1"/>
                </a:solidFill>
                <a:latin typeface="Montserrat" pitchFamily="2" charset="77"/>
              </a:endParaRPr>
            </a:p>
          </p:txBody>
        </p:sp>
        <p:grpSp>
          <p:nvGrpSpPr>
            <p:cNvPr id="426" name="Google Shape;426;p8"/>
            <p:cNvGrpSpPr/>
            <p:nvPr/>
          </p:nvGrpSpPr>
          <p:grpSpPr>
            <a:xfrm>
              <a:off x="2843808" y="2452918"/>
              <a:ext cx="216024" cy="165657"/>
              <a:chOff x="1087450" y="4377603"/>
              <a:chExt cx="121858" cy="82988"/>
            </a:xfrm>
          </p:grpSpPr>
          <p:sp>
            <p:nvSpPr>
              <p:cNvPr id="427" name="Google Shape;427;p8"/>
              <p:cNvSpPr/>
              <p:nvPr/>
            </p:nvSpPr>
            <p:spPr>
              <a:xfrm>
                <a:off x="1087450" y="4426877"/>
                <a:ext cx="37162" cy="33713"/>
              </a:xfrm>
              <a:custGeom>
                <a:avLst/>
                <a:gdLst/>
                <a:ahLst/>
                <a:cxnLst/>
                <a:rect l="l" t="t" r="r" b="b"/>
                <a:pathLst>
                  <a:path w="37162" h="33713" extrusionOk="0">
                    <a:moveTo>
                      <a:pt x="0" y="0"/>
                    </a:moveTo>
                    <a:lnTo>
                      <a:pt x="37163" y="0"/>
                    </a:lnTo>
                    <a:lnTo>
                      <a:pt x="37163" y="33714"/>
                    </a:lnTo>
                    <a:lnTo>
                      <a:pt x="0" y="3371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>
                  <a:buSzPts val="1800"/>
                </a:pPr>
                <a:endParaRPr sz="2399">
                  <a:solidFill>
                    <a:schemeClr val="dk1"/>
                  </a:solidFill>
                  <a:latin typeface="Montserrat" pitchFamily="2" charset="77"/>
                </a:endParaRPr>
              </a:p>
            </p:txBody>
          </p:sp>
          <p:sp>
            <p:nvSpPr>
              <p:cNvPr id="428" name="Google Shape;428;p8"/>
              <p:cNvSpPr/>
              <p:nvPr/>
            </p:nvSpPr>
            <p:spPr>
              <a:xfrm>
                <a:off x="1129798" y="4402673"/>
                <a:ext cx="37162" cy="57918"/>
              </a:xfrm>
              <a:custGeom>
                <a:avLst/>
                <a:gdLst/>
                <a:ahLst/>
                <a:cxnLst/>
                <a:rect l="l" t="t" r="r" b="b"/>
                <a:pathLst>
                  <a:path w="37162" h="57918" extrusionOk="0">
                    <a:moveTo>
                      <a:pt x="0" y="0"/>
                    </a:moveTo>
                    <a:lnTo>
                      <a:pt x="37163" y="0"/>
                    </a:lnTo>
                    <a:lnTo>
                      <a:pt x="37163" y="57919"/>
                    </a:lnTo>
                    <a:lnTo>
                      <a:pt x="0" y="5791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>
                  <a:buSzPts val="1800"/>
                </a:pPr>
                <a:endParaRPr sz="2399">
                  <a:solidFill>
                    <a:schemeClr val="dk1"/>
                  </a:solidFill>
                  <a:latin typeface="Montserrat" pitchFamily="2" charset="77"/>
                </a:endParaRPr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>
                <a:off x="1172146" y="4377603"/>
                <a:ext cx="37162" cy="82987"/>
              </a:xfrm>
              <a:custGeom>
                <a:avLst/>
                <a:gdLst/>
                <a:ahLst/>
                <a:cxnLst/>
                <a:rect l="l" t="t" r="r" b="b"/>
                <a:pathLst>
                  <a:path w="37162" h="82987" extrusionOk="0">
                    <a:moveTo>
                      <a:pt x="0" y="0"/>
                    </a:moveTo>
                    <a:lnTo>
                      <a:pt x="37163" y="0"/>
                    </a:lnTo>
                    <a:lnTo>
                      <a:pt x="37163" y="82988"/>
                    </a:lnTo>
                    <a:lnTo>
                      <a:pt x="0" y="8298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>
                  <a:buSzPts val="1800"/>
                </a:pPr>
                <a:endParaRPr sz="2399">
                  <a:solidFill>
                    <a:schemeClr val="dk1"/>
                  </a:solidFill>
                  <a:latin typeface="Montserrat" pitchFamily="2" charset="77"/>
                </a:endParaRPr>
              </a:p>
            </p:txBody>
          </p:sp>
        </p:grpSp>
      </p:grpSp>
      <p:grpSp>
        <p:nvGrpSpPr>
          <p:cNvPr id="430" name="Google Shape;430;p8"/>
          <p:cNvGrpSpPr/>
          <p:nvPr/>
        </p:nvGrpSpPr>
        <p:grpSpPr>
          <a:xfrm>
            <a:off x="5628992" y="2661258"/>
            <a:ext cx="959704" cy="959704"/>
            <a:chOff x="5975980" y="2355726"/>
            <a:chExt cx="360040" cy="360040"/>
          </a:xfrm>
        </p:grpSpPr>
        <p:sp>
          <p:nvSpPr>
            <p:cNvPr id="431" name="Google Shape;431;p8"/>
            <p:cNvSpPr/>
            <p:nvPr/>
          </p:nvSpPr>
          <p:spPr>
            <a:xfrm>
              <a:off x="5975980" y="2355726"/>
              <a:ext cx="360040" cy="360040"/>
            </a:xfrm>
            <a:prstGeom prst="ellipse">
              <a:avLst/>
            </a:prstGeom>
            <a:solidFill>
              <a:srgbClr val="EE740D"/>
            </a:solidFill>
            <a:ln>
              <a:noFill/>
            </a:ln>
          </p:spPr>
          <p:txBody>
            <a:bodyPr spcFirstLastPara="1" wrap="square" lIns="121862" tIns="121862" rIns="121862" bIns="121862" anchor="ctr" anchorCtr="0">
              <a:noAutofit/>
            </a:bodyPr>
            <a:lstStyle/>
            <a:p>
              <a:pPr>
                <a:buSzPts val="1800"/>
              </a:pPr>
              <a:endParaRPr sz="2399">
                <a:solidFill>
                  <a:schemeClr val="dk1"/>
                </a:solidFill>
                <a:latin typeface="Montserrat" pitchFamily="2" charset="77"/>
              </a:endParaRPr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6084168" y="2427734"/>
              <a:ext cx="144000" cy="216000"/>
            </a:xfrm>
            <a:custGeom>
              <a:avLst/>
              <a:gdLst/>
              <a:ahLst/>
              <a:cxnLst/>
              <a:rect l="l" t="t" r="r" b="b"/>
              <a:pathLst>
                <a:path w="158211" h="253284" extrusionOk="0">
                  <a:moveTo>
                    <a:pt x="56014" y="252420"/>
                  </a:moveTo>
                  <a:cubicBezTo>
                    <a:pt x="57742" y="253285"/>
                    <a:pt x="58606" y="253285"/>
                    <a:pt x="60335" y="253285"/>
                  </a:cubicBezTo>
                  <a:cubicBezTo>
                    <a:pt x="64656" y="253285"/>
                    <a:pt x="68113" y="251556"/>
                    <a:pt x="70706" y="248098"/>
                  </a:cubicBezTo>
                  <a:lnTo>
                    <a:pt x="156267" y="113243"/>
                  </a:lnTo>
                  <a:cubicBezTo>
                    <a:pt x="158860" y="109785"/>
                    <a:pt x="158860" y="104599"/>
                    <a:pt x="156267" y="101141"/>
                  </a:cubicBezTo>
                  <a:cubicBezTo>
                    <a:pt x="154538" y="97683"/>
                    <a:pt x="150217" y="95090"/>
                    <a:pt x="145896" y="95090"/>
                  </a:cubicBezTo>
                  <a:lnTo>
                    <a:pt x="96633" y="95090"/>
                  </a:lnTo>
                  <a:lnTo>
                    <a:pt x="110461" y="13831"/>
                  </a:lnTo>
                  <a:cubicBezTo>
                    <a:pt x="111326" y="8645"/>
                    <a:pt x="108733" y="3458"/>
                    <a:pt x="103547" y="864"/>
                  </a:cubicBezTo>
                  <a:cubicBezTo>
                    <a:pt x="101819" y="0"/>
                    <a:pt x="100090" y="0"/>
                    <a:pt x="99226" y="0"/>
                  </a:cubicBezTo>
                  <a:cubicBezTo>
                    <a:pt x="95769" y="0"/>
                    <a:pt x="92312" y="1729"/>
                    <a:pt x="89719" y="5187"/>
                  </a:cubicBezTo>
                  <a:lnTo>
                    <a:pt x="2430" y="123617"/>
                  </a:lnTo>
                  <a:cubicBezTo>
                    <a:pt x="-163" y="127075"/>
                    <a:pt x="-1027" y="132261"/>
                    <a:pt x="1565" y="135719"/>
                  </a:cubicBezTo>
                  <a:cubicBezTo>
                    <a:pt x="3294" y="140041"/>
                    <a:pt x="7615" y="142635"/>
                    <a:pt x="11937" y="142635"/>
                  </a:cubicBezTo>
                  <a:lnTo>
                    <a:pt x="62063" y="142635"/>
                  </a:lnTo>
                  <a:lnTo>
                    <a:pt x="49099" y="240318"/>
                  </a:lnTo>
                  <a:cubicBezTo>
                    <a:pt x="47371" y="245505"/>
                    <a:pt x="50828" y="250692"/>
                    <a:pt x="56014" y="25242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862" tIns="60915" rIns="121862" bIns="60915" anchor="ctr" anchorCtr="0">
              <a:noAutofit/>
            </a:bodyPr>
            <a:lstStyle/>
            <a:p>
              <a:pPr>
                <a:buSzPts val="1800"/>
              </a:pPr>
              <a:endParaRPr sz="2399">
                <a:solidFill>
                  <a:schemeClr val="dk1"/>
                </a:solidFill>
                <a:latin typeface="Montserrat" pitchFamily="2" charset="77"/>
              </a:endParaRPr>
            </a:p>
          </p:txBody>
        </p:sp>
      </p:grpSp>
      <p:sp>
        <p:nvSpPr>
          <p:cNvPr id="433" name="Google Shape;433;p8"/>
          <p:cNvSpPr/>
          <p:nvPr/>
        </p:nvSpPr>
        <p:spPr>
          <a:xfrm>
            <a:off x="9797803" y="3429107"/>
            <a:ext cx="959704" cy="959704"/>
          </a:xfrm>
          <a:prstGeom prst="ellipse">
            <a:avLst/>
          </a:prstGeom>
          <a:solidFill>
            <a:srgbClr val="EE740D"/>
          </a:solidFill>
          <a:ln>
            <a:noFill/>
          </a:ln>
        </p:spPr>
        <p:txBody>
          <a:bodyPr spcFirstLastPara="1" wrap="square" lIns="121862" tIns="121862" rIns="121862" bIns="121862" anchor="ctr" anchorCtr="0">
            <a:noAutofit/>
          </a:bodyPr>
          <a:lstStyle/>
          <a:p>
            <a:pPr>
              <a:buSzPts val="1800"/>
            </a:pPr>
            <a:endParaRPr sz="2399">
              <a:solidFill>
                <a:schemeClr val="dk1"/>
              </a:solidFill>
              <a:latin typeface="Montserrat" pitchFamily="2" charset="77"/>
            </a:endParaRPr>
          </a:p>
        </p:txBody>
      </p:sp>
      <p:cxnSp>
        <p:nvCxnSpPr>
          <p:cNvPr id="434" name="Google Shape;434;p8"/>
          <p:cNvCxnSpPr/>
          <p:nvPr/>
        </p:nvCxnSpPr>
        <p:spPr>
          <a:xfrm rot="-2700000">
            <a:off x="9893773" y="3925403"/>
            <a:ext cx="767763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triangle" w="med" len="med"/>
            <a:tailEnd type="triangle" w="med" len="med"/>
          </a:ln>
        </p:spPr>
      </p:cxnSp>
      <p:grpSp>
        <p:nvGrpSpPr>
          <p:cNvPr id="435" name="Google Shape;435;p8"/>
          <p:cNvGrpSpPr/>
          <p:nvPr/>
        </p:nvGrpSpPr>
        <p:grpSpPr>
          <a:xfrm>
            <a:off x="7774198" y="3429104"/>
            <a:ext cx="959704" cy="959704"/>
            <a:chOff x="7560006" y="2355728"/>
            <a:chExt cx="360040" cy="360040"/>
          </a:xfrm>
        </p:grpSpPr>
        <p:sp>
          <p:nvSpPr>
            <p:cNvPr id="436" name="Google Shape;436;p8"/>
            <p:cNvSpPr/>
            <p:nvPr/>
          </p:nvSpPr>
          <p:spPr>
            <a:xfrm>
              <a:off x="7560006" y="2355728"/>
              <a:ext cx="360040" cy="360040"/>
            </a:xfrm>
            <a:prstGeom prst="ellipse">
              <a:avLst/>
            </a:prstGeom>
            <a:solidFill>
              <a:srgbClr val="EE740D"/>
            </a:solidFill>
            <a:ln>
              <a:noFill/>
            </a:ln>
          </p:spPr>
          <p:txBody>
            <a:bodyPr spcFirstLastPara="1" wrap="square" lIns="121862" tIns="121862" rIns="121862" bIns="121862" anchor="ctr" anchorCtr="0">
              <a:noAutofit/>
            </a:bodyPr>
            <a:lstStyle/>
            <a:p>
              <a:pPr>
                <a:buSzPts val="1800"/>
              </a:pPr>
              <a:endParaRPr sz="2399">
                <a:solidFill>
                  <a:schemeClr val="dk1"/>
                </a:solidFill>
                <a:latin typeface="Montserrat" pitchFamily="2" charset="77"/>
              </a:endParaRPr>
            </a:p>
          </p:txBody>
        </p:sp>
        <p:grpSp>
          <p:nvGrpSpPr>
            <p:cNvPr id="437" name="Google Shape;437;p8"/>
            <p:cNvGrpSpPr/>
            <p:nvPr/>
          </p:nvGrpSpPr>
          <p:grpSpPr>
            <a:xfrm>
              <a:off x="7614000" y="2412000"/>
              <a:ext cx="252000" cy="252000"/>
              <a:chOff x="2133600" y="133350"/>
              <a:chExt cx="4876799" cy="4876799"/>
            </a:xfrm>
          </p:grpSpPr>
          <p:sp>
            <p:nvSpPr>
              <p:cNvPr id="438" name="Google Shape;438;p8"/>
              <p:cNvSpPr/>
              <p:nvPr/>
            </p:nvSpPr>
            <p:spPr>
              <a:xfrm>
                <a:off x="3580457" y="1580207"/>
                <a:ext cx="1983085" cy="1983085"/>
              </a:xfrm>
              <a:custGeom>
                <a:avLst/>
                <a:gdLst/>
                <a:ahLst/>
                <a:cxnLst/>
                <a:rect l="l" t="t" r="r" b="b"/>
                <a:pathLst>
                  <a:path w="1983085" h="1983085" extrusionOk="0">
                    <a:moveTo>
                      <a:pt x="991543" y="1983086"/>
                    </a:moveTo>
                    <a:cubicBezTo>
                      <a:pt x="444808" y="1983086"/>
                      <a:pt x="0" y="1538288"/>
                      <a:pt x="0" y="991543"/>
                    </a:cubicBezTo>
                    <a:cubicBezTo>
                      <a:pt x="0" y="444798"/>
                      <a:pt x="444808" y="0"/>
                      <a:pt x="991543" y="0"/>
                    </a:cubicBezTo>
                    <a:cubicBezTo>
                      <a:pt x="1538278" y="0"/>
                      <a:pt x="1983086" y="444808"/>
                      <a:pt x="1983086" y="991543"/>
                    </a:cubicBezTo>
                    <a:cubicBezTo>
                      <a:pt x="1983086" y="1538278"/>
                      <a:pt x="1538278" y="1983086"/>
                      <a:pt x="991543" y="19830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>
                  <a:buSzPts val="1800"/>
                </a:pPr>
                <a:endParaRPr sz="2399">
                  <a:solidFill>
                    <a:schemeClr val="dk1"/>
                  </a:solidFill>
                  <a:latin typeface="Montserrat" pitchFamily="2" charset="77"/>
                </a:endParaRPr>
              </a:p>
            </p:txBody>
          </p:sp>
          <p:sp>
            <p:nvSpPr>
              <p:cNvPr id="439" name="Google Shape;439;p8"/>
              <p:cNvSpPr/>
              <p:nvPr/>
            </p:nvSpPr>
            <p:spPr>
              <a:xfrm>
                <a:off x="4429125" y="133350"/>
                <a:ext cx="285750" cy="1105576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1105576" extrusionOk="0">
                    <a:moveTo>
                      <a:pt x="142875" y="1105576"/>
                    </a:moveTo>
                    <a:cubicBezTo>
                      <a:pt x="63970" y="1105576"/>
                      <a:pt x="0" y="1041606"/>
                      <a:pt x="0" y="962701"/>
                    </a:cubicBezTo>
                    <a:lnTo>
                      <a:pt x="0" y="142875"/>
                    </a:lnTo>
                    <a:cubicBezTo>
                      <a:pt x="0" y="63970"/>
                      <a:pt x="63970" y="0"/>
                      <a:pt x="142875" y="0"/>
                    </a:cubicBezTo>
                    <a:cubicBezTo>
                      <a:pt x="221780" y="0"/>
                      <a:pt x="285750" y="63970"/>
                      <a:pt x="285750" y="142875"/>
                    </a:cubicBezTo>
                    <a:lnTo>
                      <a:pt x="285750" y="962701"/>
                    </a:lnTo>
                    <a:cubicBezTo>
                      <a:pt x="285750" y="1041606"/>
                      <a:pt x="221780" y="1105576"/>
                      <a:pt x="142875" y="110557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>
                  <a:buSzPts val="1800"/>
                </a:pPr>
                <a:endParaRPr sz="2399">
                  <a:solidFill>
                    <a:schemeClr val="dk1"/>
                  </a:solidFill>
                  <a:latin typeface="Montserrat" pitchFamily="2" charset="77"/>
                </a:endParaRPr>
              </a:p>
            </p:txBody>
          </p:sp>
          <p:sp>
            <p:nvSpPr>
              <p:cNvPr id="440" name="Google Shape;440;p8"/>
              <p:cNvSpPr/>
              <p:nvPr/>
            </p:nvSpPr>
            <p:spPr>
              <a:xfrm>
                <a:off x="2805936" y="805695"/>
                <a:ext cx="865460" cy="865455"/>
              </a:xfrm>
              <a:custGeom>
                <a:avLst/>
                <a:gdLst/>
                <a:ahLst/>
                <a:cxnLst/>
                <a:rect l="l" t="t" r="r" b="b"/>
                <a:pathLst>
                  <a:path w="865460" h="865455" extrusionOk="0">
                    <a:moveTo>
                      <a:pt x="722590" y="865456"/>
                    </a:moveTo>
                    <a:cubicBezTo>
                      <a:pt x="686024" y="865456"/>
                      <a:pt x="649457" y="851511"/>
                      <a:pt x="621568" y="823612"/>
                    </a:cubicBezTo>
                    <a:lnTo>
                      <a:pt x="41848" y="243902"/>
                    </a:lnTo>
                    <a:cubicBezTo>
                      <a:pt x="-13949" y="188104"/>
                      <a:pt x="-13949" y="97645"/>
                      <a:pt x="41848" y="41848"/>
                    </a:cubicBezTo>
                    <a:cubicBezTo>
                      <a:pt x="97636" y="-13949"/>
                      <a:pt x="188104" y="-13949"/>
                      <a:pt x="243902" y="41848"/>
                    </a:cubicBezTo>
                    <a:lnTo>
                      <a:pt x="823612" y="621549"/>
                    </a:lnTo>
                    <a:cubicBezTo>
                      <a:pt x="879410" y="677347"/>
                      <a:pt x="879410" y="767806"/>
                      <a:pt x="823612" y="823603"/>
                    </a:cubicBezTo>
                    <a:cubicBezTo>
                      <a:pt x="795723" y="851502"/>
                      <a:pt x="759157" y="865456"/>
                      <a:pt x="722590" y="8654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>
                  <a:buSzPts val="1800"/>
                </a:pPr>
                <a:endParaRPr sz="2399">
                  <a:solidFill>
                    <a:schemeClr val="dk1"/>
                  </a:solidFill>
                  <a:latin typeface="Montserrat" pitchFamily="2" charset="77"/>
                </a:endParaRPr>
              </a:p>
            </p:txBody>
          </p:sp>
          <p:sp>
            <p:nvSpPr>
              <p:cNvPr id="441" name="Google Shape;441;p8"/>
              <p:cNvSpPr/>
              <p:nvPr/>
            </p:nvSpPr>
            <p:spPr>
              <a:xfrm>
                <a:off x="2133600" y="2428875"/>
                <a:ext cx="1105576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105576" h="285750" extrusionOk="0">
                    <a:moveTo>
                      <a:pt x="962701" y="285750"/>
                    </a:moveTo>
                    <a:lnTo>
                      <a:pt x="142875" y="285750"/>
                    </a:lnTo>
                    <a:cubicBezTo>
                      <a:pt x="63970" y="285750"/>
                      <a:pt x="0" y="221780"/>
                      <a:pt x="0" y="142875"/>
                    </a:cubicBezTo>
                    <a:cubicBezTo>
                      <a:pt x="0" y="63970"/>
                      <a:pt x="63970" y="0"/>
                      <a:pt x="142875" y="0"/>
                    </a:cubicBezTo>
                    <a:lnTo>
                      <a:pt x="962701" y="0"/>
                    </a:lnTo>
                    <a:cubicBezTo>
                      <a:pt x="1041606" y="0"/>
                      <a:pt x="1105576" y="63970"/>
                      <a:pt x="1105576" y="142875"/>
                    </a:cubicBezTo>
                    <a:cubicBezTo>
                      <a:pt x="1105576" y="221780"/>
                      <a:pt x="1041606" y="285750"/>
                      <a:pt x="962701" y="2857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>
                  <a:buSzPts val="1800"/>
                </a:pPr>
                <a:endParaRPr sz="2399">
                  <a:solidFill>
                    <a:schemeClr val="dk1"/>
                  </a:solidFill>
                  <a:latin typeface="Montserrat" pitchFamily="2" charset="77"/>
                </a:endParaRPr>
              </a:p>
            </p:txBody>
          </p:sp>
          <p:sp>
            <p:nvSpPr>
              <p:cNvPr id="442" name="Google Shape;442;p8"/>
              <p:cNvSpPr/>
              <p:nvPr/>
            </p:nvSpPr>
            <p:spPr>
              <a:xfrm>
                <a:off x="2805945" y="3472360"/>
                <a:ext cx="865460" cy="865448"/>
              </a:xfrm>
              <a:custGeom>
                <a:avLst/>
                <a:gdLst/>
                <a:ahLst/>
                <a:cxnLst/>
                <a:rect l="l" t="t" r="r" b="b"/>
                <a:pathLst>
                  <a:path w="865460" h="865448" extrusionOk="0">
                    <a:moveTo>
                      <a:pt x="142870" y="865449"/>
                    </a:moveTo>
                    <a:cubicBezTo>
                      <a:pt x="106304" y="865449"/>
                      <a:pt x="69737" y="851504"/>
                      <a:pt x="41848" y="823596"/>
                    </a:cubicBezTo>
                    <a:cubicBezTo>
                      <a:pt x="-13949" y="767798"/>
                      <a:pt x="-13949" y="677339"/>
                      <a:pt x="41848" y="621542"/>
                    </a:cubicBezTo>
                    <a:lnTo>
                      <a:pt x="621559" y="41841"/>
                    </a:lnTo>
                    <a:cubicBezTo>
                      <a:pt x="677356" y="-13947"/>
                      <a:pt x="767825" y="-13947"/>
                      <a:pt x="823612" y="41841"/>
                    </a:cubicBezTo>
                    <a:cubicBezTo>
                      <a:pt x="879410" y="97638"/>
                      <a:pt x="879410" y="188097"/>
                      <a:pt x="823612" y="243895"/>
                    </a:cubicBezTo>
                    <a:lnTo>
                      <a:pt x="243892" y="823605"/>
                    </a:lnTo>
                    <a:cubicBezTo>
                      <a:pt x="216003" y="851494"/>
                      <a:pt x="179437" y="865449"/>
                      <a:pt x="142870" y="86544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>
                  <a:buSzPts val="1800"/>
                </a:pPr>
                <a:endParaRPr sz="2399">
                  <a:solidFill>
                    <a:schemeClr val="dk1"/>
                  </a:solidFill>
                  <a:latin typeface="Montserrat" pitchFamily="2" charset="77"/>
                </a:endParaRPr>
              </a:p>
            </p:txBody>
          </p:sp>
          <p:sp>
            <p:nvSpPr>
              <p:cNvPr id="443" name="Google Shape;443;p8"/>
              <p:cNvSpPr/>
              <p:nvPr/>
            </p:nvSpPr>
            <p:spPr>
              <a:xfrm>
                <a:off x="4429125" y="3904573"/>
                <a:ext cx="285750" cy="1105576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1105576" extrusionOk="0">
                    <a:moveTo>
                      <a:pt x="142875" y="1105576"/>
                    </a:moveTo>
                    <a:cubicBezTo>
                      <a:pt x="63970" y="1105576"/>
                      <a:pt x="0" y="1041607"/>
                      <a:pt x="0" y="962701"/>
                    </a:cubicBezTo>
                    <a:lnTo>
                      <a:pt x="0" y="142875"/>
                    </a:lnTo>
                    <a:cubicBezTo>
                      <a:pt x="0" y="63970"/>
                      <a:pt x="63970" y="0"/>
                      <a:pt x="142875" y="0"/>
                    </a:cubicBezTo>
                    <a:cubicBezTo>
                      <a:pt x="221780" y="0"/>
                      <a:pt x="285750" y="63970"/>
                      <a:pt x="285750" y="142875"/>
                    </a:cubicBezTo>
                    <a:lnTo>
                      <a:pt x="285750" y="962701"/>
                    </a:lnTo>
                    <a:cubicBezTo>
                      <a:pt x="285750" y="1041607"/>
                      <a:pt x="221780" y="1105576"/>
                      <a:pt x="142875" y="110557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>
                  <a:buSzPts val="1800"/>
                </a:pPr>
                <a:endParaRPr sz="2399">
                  <a:solidFill>
                    <a:schemeClr val="dk1"/>
                  </a:solidFill>
                  <a:latin typeface="Montserrat" pitchFamily="2" charset="77"/>
                </a:endParaRPr>
              </a:p>
            </p:txBody>
          </p:sp>
          <p:sp>
            <p:nvSpPr>
              <p:cNvPr id="444" name="Google Shape;444;p8"/>
              <p:cNvSpPr/>
              <p:nvPr/>
            </p:nvSpPr>
            <p:spPr>
              <a:xfrm>
                <a:off x="5472603" y="3472362"/>
                <a:ext cx="865460" cy="865446"/>
              </a:xfrm>
              <a:custGeom>
                <a:avLst/>
                <a:gdLst/>
                <a:ahLst/>
                <a:cxnLst/>
                <a:rect l="l" t="t" r="r" b="b"/>
                <a:pathLst>
                  <a:path w="865460" h="865446" extrusionOk="0">
                    <a:moveTo>
                      <a:pt x="722581" y="865446"/>
                    </a:moveTo>
                    <a:cubicBezTo>
                      <a:pt x="686014" y="865446"/>
                      <a:pt x="649448" y="851502"/>
                      <a:pt x="621559" y="823603"/>
                    </a:cubicBezTo>
                    <a:lnTo>
                      <a:pt x="41848" y="243902"/>
                    </a:lnTo>
                    <a:cubicBezTo>
                      <a:pt x="-13949" y="188104"/>
                      <a:pt x="-13949" y="97645"/>
                      <a:pt x="41848" y="41848"/>
                    </a:cubicBezTo>
                    <a:cubicBezTo>
                      <a:pt x="97636" y="-13949"/>
                      <a:pt x="188104" y="-13949"/>
                      <a:pt x="243902" y="41848"/>
                    </a:cubicBezTo>
                    <a:lnTo>
                      <a:pt x="823612" y="621549"/>
                    </a:lnTo>
                    <a:cubicBezTo>
                      <a:pt x="879410" y="677347"/>
                      <a:pt x="879410" y="767805"/>
                      <a:pt x="823612" y="823603"/>
                    </a:cubicBezTo>
                    <a:cubicBezTo>
                      <a:pt x="795714" y="851492"/>
                      <a:pt x="759147" y="865446"/>
                      <a:pt x="722581" y="8654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>
                  <a:buSzPts val="1800"/>
                </a:pPr>
                <a:endParaRPr sz="2399">
                  <a:solidFill>
                    <a:schemeClr val="dk1"/>
                  </a:solidFill>
                  <a:latin typeface="Montserrat" pitchFamily="2" charset="77"/>
                </a:endParaRPr>
              </a:p>
            </p:txBody>
          </p:sp>
          <p:sp>
            <p:nvSpPr>
              <p:cNvPr id="445" name="Google Shape;445;p8"/>
              <p:cNvSpPr/>
              <p:nvPr/>
            </p:nvSpPr>
            <p:spPr>
              <a:xfrm>
                <a:off x="5904823" y="2428875"/>
                <a:ext cx="1105576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105576" h="285750" extrusionOk="0">
                    <a:moveTo>
                      <a:pt x="962701" y="285750"/>
                    </a:moveTo>
                    <a:lnTo>
                      <a:pt x="142875" y="285750"/>
                    </a:lnTo>
                    <a:cubicBezTo>
                      <a:pt x="63970" y="285750"/>
                      <a:pt x="0" y="221780"/>
                      <a:pt x="0" y="142875"/>
                    </a:cubicBezTo>
                    <a:cubicBezTo>
                      <a:pt x="0" y="63970"/>
                      <a:pt x="63970" y="0"/>
                      <a:pt x="142875" y="0"/>
                    </a:cubicBezTo>
                    <a:lnTo>
                      <a:pt x="962701" y="0"/>
                    </a:lnTo>
                    <a:cubicBezTo>
                      <a:pt x="1041607" y="0"/>
                      <a:pt x="1105576" y="63970"/>
                      <a:pt x="1105576" y="142875"/>
                    </a:cubicBezTo>
                    <a:cubicBezTo>
                      <a:pt x="1105576" y="221780"/>
                      <a:pt x="1041607" y="285750"/>
                      <a:pt x="962701" y="2857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>
                  <a:buSzPts val="1800"/>
                </a:pPr>
                <a:endParaRPr sz="2399">
                  <a:solidFill>
                    <a:schemeClr val="dk1"/>
                  </a:solidFill>
                  <a:latin typeface="Montserrat" pitchFamily="2" charset="77"/>
                </a:endParaRPr>
              </a:p>
            </p:txBody>
          </p:sp>
          <p:sp>
            <p:nvSpPr>
              <p:cNvPr id="446" name="Google Shape;446;p8"/>
              <p:cNvSpPr/>
              <p:nvPr/>
            </p:nvSpPr>
            <p:spPr>
              <a:xfrm>
                <a:off x="5472603" y="805703"/>
                <a:ext cx="865460" cy="865448"/>
              </a:xfrm>
              <a:custGeom>
                <a:avLst/>
                <a:gdLst/>
                <a:ahLst/>
                <a:cxnLst/>
                <a:rect l="l" t="t" r="r" b="b"/>
                <a:pathLst>
                  <a:path w="865460" h="865448" extrusionOk="0">
                    <a:moveTo>
                      <a:pt x="142870" y="865449"/>
                    </a:moveTo>
                    <a:cubicBezTo>
                      <a:pt x="106304" y="865449"/>
                      <a:pt x="69737" y="851504"/>
                      <a:pt x="41848" y="823596"/>
                    </a:cubicBezTo>
                    <a:cubicBezTo>
                      <a:pt x="-13949" y="767798"/>
                      <a:pt x="-13949" y="677339"/>
                      <a:pt x="41848" y="621542"/>
                    </a:cubicBezTo>
                    <a:lnTo>
                      <a:pt x="621559" y="41841"/>
                    </a:lnTo>
                    <a:cubicBezTo>
                      <a:pt x="677347" y="-13937"/>
                      <a:pt x="767815" y="-13957"/>
                      <a:pt x="823612" y="41841"/>
                    </a:cubicBezTo>
                    <a:cubicBezTo>
                      <a:pt x="879410" y="97638"/>
                      <a:pt x="879410" y="188097"/>
                      <a:pt x="823612" y="243895"/>
                    </a:cubicBezTo>
                    <a:lnTo>
                      <a:pt x="243902" y="823596"/>
                    </a:lnTo>
                    <a:cubicBezTo>
                      <a:pt x="216003" y="851494"/>
                      <a:pt x="179427" y="865449"/>
                      <a:pt x="142870" y="86544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>
                  <a:buSzPts val="1800"/>
                </a:pPr>
                <a:endParaRPr sz="2399">
                  <a:solidFill>
                    <a:schemeClr val="dk1"/>
                  </a:solidFill>
                  <a:latin typeface="Montserrat" pitchFamily="2" charset="77"/>
                </a:endParaRPr>
              </a:p>
            </p:txBody>
          </p:sp>
        </p:grpSp>
      </p:grpSp>
      <p:pic>
        <p:nvPicPr>
          <p:cNvPr id="43" name="Google Shape;501;p12">
            <a:extLst>
              <a:ext uri="{FF2B5EF4-FFF2-40B4-BE49-F238E27FC236}">
                <a16:creationId xmlns:a16="http://schemas.microsoft.com/office/drawing/2014/main" id="{48AB5F92-9445-1642-A0A8-07C206546794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3"/>
          <a:stretch/>
        </p:blipFill>
        <p:spPr>
          <a:xfrm>
            <a:off x="6488094" y="5774267"/>
            <a:ext cx="5703906" cy="1083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418A885F6F9F49888FDED04EAE26FA" ma:contentTypeVersion="13" ma:contentTypeDescription="Create a new document." ma:contentTypeScope="" ma:versionID="4959d3d347624faa841be27cd65ac738">
  <xsd:schema xmlns:xsd="http://www.w3.org/2001/XMLSchema" xmlns:xs="http://www.w3.org/2001/XMLSchema" xmlns:p="http://schemas.microsoft.com/office/2006/metadata/properties" xmlns:ns2="1d398b66-c072-42c9-8342-8b4acf4055bf" xmlns:ns3="af1ed94a-5f5c-4e07-80dd-77704ff0da6f" targetNamespace="http://schemas.microsoft.com/office/2006/metadata/properties" ma:root="true" ma:fieldsID="215937cc422ccaab5d97bb23cf0c654c" ns2:_="" ns3:_="">
    <xsd:import namespace="1d398b66-c072-42c9-8342-8b4acf4055bf"/>
    <xsd:import namespace="af1ed94a-5f5c-4e07-80dd-77704ff0da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398b66-c072-42c9-8342-8b4acf4055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1ed94a-5f5c-4e07-80dd-77704ff0da6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707E3E7-C9C5-49F8-9CAE-CA6FCFDE5B11}"/>
</file>

<file path=customXml/itemProps2.xml><?xml version="1.0" encoding="utf-8"?>
<ds:datastoreItem xmlns:ds="http://schemas.openxmlformats.org/officeDocument/2006/customXml" ds:itemID="{5784B7D5-8505-49B0-B728-332C249D51EC}"/>
</file>

<file path=customXml/itemProps3.xml><?xml version="1.0" encoding="utf-8"?>
<ds:datastoreItem xmlns:ds="http://schemas.openxmlformats.org/officeDocument/2006/customXml" ds:itemID="{D6E7E878-B87C-4AA7-8E8A-8FF7D47630A4}"/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475</Words>
  <Application>Microsoft Office PowerPoint</Application>
  <PresentationFormat>Widescreen</PresentationFormat>
  <Paragraphs>161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Montserrat</vt:lpstr>
      <vt:lpstr>Montserrat Light</vt:lpstr>
      <vt:lpstr>Noto Sans Symbols</vt:lpstr>
      <vt:lpstr>Office Theme</vt:lpstr>
      <vt:lpstr> Using European partnerships to accelerate Marine Energy</vt:lpstr>
      <vt:lpstr>Dutch Marine Energy Centre (DMEC)</vt:lpstr>
      <vt:lpstr>The transition to renewable energy is unstoppable...</vt:lpstr>
      <vt:lpstr>... and marine energy is a part of it</vt:lpstr>
      <vt:lpstr>... with large scale devices </vt:lpstr>
      <vt:lpstr>... supported by policy incentives</vt:lpstr>
      <vt:lpstr>EU targets for marine energy</vt:lpstr>
      <vt:lpstr>Marine energy technologies</vt:lpstr>
      <vt:lpstr>Why marine energy?</vt:lpstr>
      <vt:lpstr>Important to a variety of markets</vt:lpstr>
      <vt:lpstr>DMEC an accelerator for marine energy</vt:lpstr>
      <vt:lpstr>The sector needs partnerships</vt:lpstr>
      <vt:lpstr>PowerPoint Presentation</vt:lpstr>
      <vt:lpstr>And European partnerships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Using European partnerships to accelerate Marine Energy</dc:title>
  <dc:creator>Koen Donkers</dc:creator>
  <cp:lastModifiedBy>Sladic Ana</cp:lastModifiedBy>
  <cp:revision>6</cp:revision>
  <dcterms:created xsi:type="dcterms:W3CDTF">2021-11-04T15:30:51Z</dcterms:created>
  <dcterms:modified xsi:type="dcterms:W3CDTF">2021-11-05T09:01:35Z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0x01010014418A885F6F9F49888FDED04EAE26FA</vt:lpwstr>
  </property>
</Properties>
</file>