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9"/>
  </p:notesMasterIdLst>
  <p:sldIdLst>
    <p:sldId id="283" r:id="rId5"/>
    <p:sldId id="324" r:id="rId6"/>
    <p:sldId id="1224" r:id="rId7"/>
    <p:sldId id="1225" r:id="rId8"/>
    <p:sldId id="1226" r:id="rId9"/>
    <p:sldId id="1227" r:id="rId10"/>
    <p:sldId id="1228" r:id="rId11"/>
    <p:sldId id="1229" r:id="rId12"/>
    <p:sldId id="1230" r:id="rId13"/>
    <p:sldId id="1231" r:id="rId14"/>
    <p:sldId id="1232" r:id="rId15"/>
    <p:sldId id="313" r:id="rId16"/>
    <p:sldId id="1236" r:id="rId17"/>
    <p:sldId id="1214"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03C"/>
    <a:srgbClr val="034E9F"/>
    <a:srgbClr val="019562"/>
    <a:srgbClr val="F4C0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4F7DD1-FED8-4027-8445-2A8435D8BC48}" v="261" dt="2020-12-14T10:41:10.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17" autoAdjust="0"/>
  </p:normalViewPr>
  <p:slideViewPr>
    <p:cSldViewPr snapToGrid="0" snapToObjects="1">
      <p:cViewPr varScale="1">
        <p:scale>
          <a:sx n="63" d="100"/>
          <a:sy n="63" d="100"/>
        </p:scale>
        <p:origin x="1380" y="4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ke Evenepoel" userId="0a64e06c-9ef2-4755-bf8a-9fba71f23841" providerId="ADAL" clId="{E64F7DD1-FED8-4027-8445-2A8435D8BC48}"/>
    <pc:docChg chg="undo redo custSel addSld delSld modSld sldOrd">
      <pc:chgData name="Hilke Evenepoel" userId="0a64e06c-9ef2-4755-bf8a-9fba71f23841" providerId="ADAL" clId="{E64F7DD1-FED8-4027-8445-2A8435D8BC48}" dt="2020-12-14T11:38:02.104" v="3163" actId="1076"/>
      <pc:docMkLst>
        <pc:docMk/>
      </pc:docMkLst>
      <pc:sldChg chg="del">
        <pc:chgData name="Hilke Evenepoel" userId="0a64e06c-9ef2-4755-bf8a-9fba71f23841" providerId="ADAL" clId="{E64F7DD1-FED8-4027-8445-2A8435D8BC48}" dt="2020-12-08T18:04:09.584" v="1778" actId="2696"/>
        <pc:sldMkLst>
          <pc:docMk/>
          <pc:sldMk cId="2320068025" sldId="257"/>
        </pc:sldMkLst>
      </pc:sldChg>
      <pc:sldChg chg="del">
        <pc:chgData name="Hilke Evenepoel" userId="0a64e06c-9ef2-4755-bf8a-9fba71f23841" providerId="ADAL" clId="{E64F7DD1-FED8-4027-8445-2A8435D8BC48}" dt="2020-12-08T18:04:11.108" v="1779" actId="2696"/>
        <pc:sldMkLst>
          <pc:docMk/>
          <pc:sldMk cId="2383778275" sldId="259"/>
        </pc:sldMkLst>
      </pc:sldChg>
      <pc:sldChg chg="del">
        <pc:chgData name="Hilke Evenepoel" userId="0a64e06c-9ef2-4755-bf8a-9fba71f23841" providerId="ADAL" clId="{E64F7DD1-FED8-4027-8445-2A8435D8BC48}" dt="2020-12-08T18:06:15.779" v="1782" actId="2696"/>
        <pc:sldMkLst>
          <pc:docMk/>
          <pc:sldMk cId="1446860281" sldId="277"/>
        </pc:sldMkLst>
      </pc:sldChg>
      <pc:sldChg chg="addSp delSp modSp">
        <pc:chgData name="Hilke Evenepoel" userId="0a64e06c-9ef2-4755-bf8a-9fba71f23841" providerId="ADAL" clId="{E64F7DD1-FED8-4027-8445-2A8435D8BC48}" dt="2020-12-08T15:02:56.793" v="28"/>
        <pc:sldMkLst>
          <pc:docMk/>
          <pc:sldMk cId="1005806564" sldId="283"/>
        </pc:sldMkLst>
        <pc:spChg chg="add del mod">
          <ac:chgData name="Hilke Evenepoel" userId="0a64e06c-9ef2-4755-bf8a-9fba71f23841" providerId="ADAL" clId="{E64F7DD1-FED8-4027-8445-2A8435D8BC48}" dt="2020-12-08T15:02:56.793" v="28"/>
          <ac:spMkLst>
            <pc:docMk/>
            <pc:sldMk cId="1005806564" sldId="283"/>
            <ac:spMk id="2" creationId="{269C3D60-935E-4E57-9BFB-32A67C548548}"/>
          </ac:spMkLst>
        </pc:spChg>
        <pc:spChg chg="add del mod">
          <ac:chgData name="Hilke Evenepoel" userId="0a64e06c-9ef2-4755-bf8a-9fba71f23841" providerId="ADAL" clId="{E64F7DD1-FED8-4027-8445-2A8435D8BC48}" dt="2020-12-08T15:02:56.793" v="28"/>
          <ac:spMkLst>
            <pc:docMk/>
            <pc:sldMk cId="1005806564" sldId="283"/>
            <ac:spMk id="3" creationId="{5AA1CB59-3437-4F5E-A1EB-CCD14E402808}"/>
          </ac:spMkLst>
        </pc:spChg>
        <pc:spChg chg="mod">
          <ac:chgData name="Hilke Evenepoel" userId="0a64e06c-9ef2-4755-bf8a-9fba71f23841" providerId="ADAL" clId="{E64F7DD1-FED8-4027-8445-2A8435D8BC48}" dt="2020-12-08T14:58:43.565" v="4" actId="20577"/>
          <ac:spMkLst>
            <pc:docMk/>
            <pc:sldMk cId="1005806564" sldId="283"/>
            <ac:spMk id="5" creationId="{D1E84DB5-10CB-43A2-94DF-DAF0F8070C04}"/>
          </ac:spMkLst>
        </pc:spChg>
      </pc:sldChg>
      <pc:sldChg chg="del">
        <pc:chgData name="Hilke Evenepoel" userId="0a64e06c-9ef2-4755-bf8a-9fba71f23841" providerId="ADAL" clId="{E64F7DD1-FED8-4027-8445-2A8435D8BC48}" dt="2020-12-08T14:59:01.102" v="5" actId="2696"/>
        <pc:sldMkLst>
          <pc:docMk/>
          <pc:sldMk cId="3368778914" sldId="286"/>
        </pc:sldMkLst>
      </pc:sldChg>
      <pc:sldChg chg="delSp del">
        <pc:chgData name="Hilke Evenepoel" userId="0a64e06c-9ef2-4755-bf8a-9fba71f23841" providerId="ADAL" clId="{E64F7DD1-FED8-4027-8445-2A8435D8BC48}" dt="2020-12-09T15:18:25.397" v="1931" actId="2696"/>
        <pc:sldMkLst>
          <pc:docMk/>
          <pc:sldMk cId="3007091260" sldId="287"/>
        </pc:sldMkLst>
        <pc:picChg chg="del">
          <ac:chgData name="Hilke Evenepoel" userId="0a64e06c-9ef2-4755-bf8a-9fba71f23841" providerId="ADAL" clId="{E64F7DD1-FED8-4027-8445-2A8435D8BC48}" dt="2020-12-09T15:10:10.133" v="1859"/>
          <ac:picMkLst>
            <pc:docMk/>
            <pc:sldMk cId="3007091260" sldId="287"/>
            <ac:picMk id="2" creationId="{96C71673-E5A4-4AF5-8FEF-C40ABD2730FD}"/>
          </ac:picMkLst>
        </pc:picChg>
      </pc:sldChg>
      <pc:sldChg chg="addSp delSp modSp del">
        <pc:chgData name="Hilke Evenepoel" userId="0a64e06c-9ef2-4755-bf8a-9fba71f23841" providerId="ADAL" clId="{E64F7DD1-FED8-4027-8445-2A8435D8BC48}" dt="2020-12-08T16:48:09.482" v="614" actId="2696"/>
        <pc:sldMkLst>
          <pc:docMk/>
          <pc:sldMk cId="2127534066" sldId="299"/>
        </pc:sldMkLst>
        <pc:spChg chg="add del mod">
          <ac:chgData name="Hilke Evenepoel" userId="0a64e06c-9ef2-4755-bf8a-9fba71f23841" providerId="ADAL" clId="{E64F7DD1-FED8-4027-8445-2A8435D8BC48}" dt="2020-12-08T16:44:59.797" v="588"/>
          <ac:spMkLst>
            <pc:docMk/>
            <pc:sldMk cId="2127534066" sldId="299"/>
            <ac:spMk id="2" creationId="{19E4DE5F-6867-4623-A005-A0540B8192D7}"/>
          </ac:spMkLst>
        </pc:spChg>
        <pc:spChg chg="add del mod">
          <ac:chgData name="Hilke Evenepoel" userId="0a64e06c-9ef2-4755-bf8a-9fba71f23841" providerId="ADAL" clId="{E64F7DD1-FED8-4027-8445-2A8435D8BC48}" dt="2020-12-08T16:44:59.797" v="588"/>
          <ac:spMkLst>
            <pc:docMk/>
            <pc:sldMk cId="2127534066" sldId="299"/>
            <ac:spMk id="3" creationId="{0BC33EA2-0958-4811-880B-C14E6F53833D}"/>
          </ac:spMkLst>
        </pc:spChg>
        <pc:spChg chg="add del mod">
          <ac:chgData name="Hilke Evenepoel" userId="0a64e06c-9ef2-4755-bf8a-9fba71f23841" providerId="ADAL" clId="{E64F7DD1-FED8-4027-8445-2A8435D8BC48}" dt="2020-12-08T16:44:59.797" v="588"/>
          <ac:spMkLst>
            <pc:docMk/>
            <pc:sldMk cId="2127534066" sldId="299"/>
            <ac:spMk id="4" creationId="{349EF5CA-790D-4165-A6A5-B4BDC87B7498}"/>
          </ac:spMkLst>
        </pc:spChg>
        <pc:spChg chg="mod">
          <ac:chgData name="Hilke Evenepoel" userId="0a64e06c-9ef2-4755-bf8a-9fba71f23841" providerId="ADAL" clId="{E64F7DD1-FED8-4027-8445-2A8435D8BC48}" dt="2020-12-08T16:45:42.388" v="596"/>
          <ac:spMkLst>
            <pc:docMk/>
            <pc:sldMk cId="2127534066" sldId="299"/>
            <ac:spMk id="6" creationId="{0E0AF5FF-6425-4F9B-8B45-8F4020E7EA90}"/>
          </ac:spMkLst>
        </pc:spChg>
        <pc:spChg chg="add del mod">
          <ac:chgData name="Hilke Evenepoel" userId="0a64e06c-9ef2-4755-bf8a-9fba71f23841" providerId="ADAL" clId="{E64F7DD1-FED8-4027-8445-2A8435D8BC48}" dt="2020-12-08T16:44:53.190" v="585"/>
          <ac:spMkLst>
            <pc:docMk/>
            <pc:sldMk cId="2127534066" sldId="299"/>
            <ac:spMk id="9" creationId="{CBCFD4B4-E0BF-4A5A-8791-55C78AFE6B51}"/>
          </ac:spMkLst>
        </pc:spChg>
        <pc:spChg chg="add del mod">
          <ac:chgData name="Hilke Evenepoel" userId="0a64e06c-9ef2-4755-bf8a-9fba71f23841" providerId="ADAL" clId="{E64F7DD1-FED8-4027-8445-2A8435D8BC48}" dt="2020-12-08T16:44:53.190" v="585"/>
          <ac:spMkLst>
            <pc:docMk/>
            <pc:sldMk cId="2127534066" sldId="299"/>
            <ac:spMk id="10" creationId="{96BED1F2-EDCE-42F9-A5EC-2D9F0876B91F}"/>
          </ac:spMkLst>
        </pc:spChg>
        <pc:spChg chg="add del mod">
          <ac:chgData name="Hilke Evenepoel" userId="0a64e06c-9ef2-4755-bf8a-9fba71f23841" providerId="ADAL" clId="{E64F7DD1-FED8-4027-8445-2A8435D8BC48}" dt="2020-12-08T16:44:52.620" v="584"/>
          <ac:spMkLst>
            <pc:docMk/>
            <pc:sldMk cId="2127534066" sldId="299"/>
            <ac:spMk id="11" creationId="{EC5B842A-9E1C-47A6-9300-FC0C32A5E248}"/>
          </ac:spMkLst>
        </pc:spChg>
        <pc:spChg chg="add del mod">
          <ac:chgData name="Hilke Evenepoel" userId="0a64e06c-9ef2-4755-bf8a-9fba71f23841" providerId="ADAL" clId="{E64F7DD1-FED8-4027-8445-2A8435D8BC48}" dt="2020-12-08T16:44:52.620" v="584"/>
          <ac:spMkLst>
            <pc:docMk/>
            <pc:sldMk cId="2127534066" sldId="299"/>
            <ac:spMk id="12" creationId="{B4804707-BBC2-4448-B70D-5B1A91C3E3E4}"/>
          </ac:spMkLst>
        </pc:spChg>
      </pc:sldChg>
      <pc:sldChg chg="modSp del modAnim">
        <pc:chgData name="Hilke Evenepoel" userId="0a64e06c-9ef2-4755-bf8a-9fba71f23841" providerId="ADAL" clId="{E64F7DD1-FED8-4027-8445-2A8435D8BC48}" dt="2020-12-08T16:48:29.420" v="615" actId="2696"/>
        <pc:sldMkLst>
          <pc:docMk/>
          <pc:sldMk cId="2499865388" sldId="300"/>
        </pc:sldMkLst>
        <pc:spChg chg="mod">
          <ac:chgData name="Hilke Evenepoel" userId="0a64e06c-9ef2-4755-bf8a-9fba71f23841" providerId="ADAL" clId="{E64F7DD1-FED8-4027-8445-2A8435D8BC48}" dt="2020-12-08T16:46:27.176" v="598"/>
          <ac:spMkLst>
            <pc:docMk/>
            <pc:sldMk cId="2499865388" sldId="300"/>
            <ac:spMk id="6" creationId="{0E0AF5FF-6425-4F9B-8B45-8F4020E7EA90}"/>
          </ac:spMkLst>
        </pc:spChg>
      </pc:sldChg>
      <pc:sldChg chg="del">
        <pc:chgData name="Hilke Evenepoel" userId="0a64e06c-9ef2-4755-bf8a-9fba71f23841" providerId="ADAL" clId="{E64F7DD1-FED8-4027-8445-2A8435D8BC48}" dt="2020-12-08T17:58:56.793" v="1771" actId="2696"/>
        <pc:sldMkLst>
          <pc:docMk/>
          <pc:sldMk cId="186062825" sldId="302"/>
        </pc:sldMkLst>
      </pc:sldChg>
      <pc:sldChg chg="del">
        <pc:chgData name="Hilke Evenepoel" userId="0a64e06c-9ef2-4755-bf8a-9fba71f23841" providerId="ADAL" clId="{E64F7DD1-FED8-4027-8445-2A8435D8BC48}" dt="2020-12-08T17:58:53.185" v="1769" actId="2696"/>
        <pc:sldMkLst>
          <pc:docMk/>
          <pc:sldMk cId="1621826270" sldId="307"/>
        </pc:sldMkLst>
      </pc:sldChg>
      <pc:sldChg chg="del">
        <pc:chgData name="Hilke Evenepoel" userId="0a64e06c-9ef2-4755-bf8a-9fba71f23841" providerId="ADAL" clId="{E64F7DD1-FED8-4027-8445-2A8435D8BC48}" dt="2020-12-08T17:58:52.183" v="1768" actId="2696"/>
        <pc:sldMkLst>
          <pc:docMk/>
          <pc:sldMk cId="1910368690" sldId="308"/>
        </pc:sldMkLst>
      </pc:sldChg>
      <pc:sldChg chg="del">
        <pc:chgData name="Hilke Evenepoel" userId="0a64e06c-9ef2-4755-bf8a-9fba71f23841" providerId="ADAL" clId="{E64F7DD1-FED8-4027-8445-2A8435D8BC48}" dt="2020-12-08T17:58:50.496" v="1767" actId="2696"/>
        <pc:sldMkLst>
          <pc:docMk/>
          <pc:sldMk cId="4263193147" sldId="309"/>
        </pc:sldMkLst>
      </pc:sldChg>
      <pc:sldChg chg="addSp delSp modSp ord">
        <pc:chgData name="Hilke Evenepoel" userId="0a64e06c-9ef2-4755-bf8a-9fba71f23841" providerId="ADAL" clId="{E64F7DD1-FED8-4027-8445-2A8435D8BC48}" dt="2020-12-14T10:41:44.914" v="3162" actId="1076"/>
        <pc:sldMkLst>
          <pc:docMk/>
          <pc:sldMk cId="3014981214" sldId="313"/>
        </pc:sldMkLst>
        <pc:picChg chg="del">
          <ac:chgData name="Hilke Evenepoel" userId="0a64e06c-9ef2-4755-bf8a-9fba71f23841" providerId="ADAL" clId="{E64F7DD1-FED8-4027-8445-2A8435D8BC48}" dt="2020-12-14T08:31:37.806" v="3157" actId="478"/>
          <ac:picMkLst>
            <pc:docMk/>
            <pc:sldMk cId="3014981214" sldId="313"/>
            <ac:picMk id="3" creationId="{79D7F272-1E55-4687-A341-4C1B83EBF4F4}"/>
          </ac:picMkLst>
        </pc:picChg>
        <pc:picChg chg="add mod">
          <ac:chgData name="Hilke Evenepoel" userId="0a64e06c-9ef2-4755-bf8a-9fba71f23841" providerId="ADAL" clId="{E64F7DD1-FED8-4027-8445-2A8435D8BC48}" dt="2020-12-14T10:41:44.914" v="3162" actId="1076"/>
          <ac:picMkLst>
            <pc:docMk/>
            <pc:sldMk cId="3014981214" sldId="313"/>
            <ac:picMk id="4" creationId="{479B0506-CA39-4D9A-9DDC-282938ED383C}"/>
          </ac:picMkLst>
        </pc:picChg>
        <pc:picChg chg="mod">
          <ac:chgData name="Hilke Evenepoel" userId="0a64e06c-9ef2-4755-bf8a-9fba71f23841" providerId="ADAL" clId="{E64F7DD1-FED8-4027-8445-2A8435D8BC48}" dt="2020-12-09T16:37:48.259" v="2960" actId="1076"/>
          <ac:picMkLst>
            <pc:docMk/>
            <pc:sldMk cId="3014981214" sldId="313"/>
            <ac:picMk id="7" creationId="{982A9F78-A23A-4551-A8D7-7DEF699F19E6}"/>
          </ac:picMkLst>
        </pc:picChg>
      </pc:sldChg>
      <pc:sldChg chg="addSp delSp del">
        <pc:chgData name="Hilke Evenepoel" userId="0a64e06c-9ef2-4755-bf8a-9fba71f23841" providerId="ADAL" clId="{E64F7DD1-FED8-4027-8445-2A8435D8BC48}" dt="2020-12-09T16:36:29.823" v="2957" actId="2696"/>
        <pc:sldMkLst>
          <pc:docMk/>
          <pc:sldMk cId="1645420655" sldId="314"/>
        </pc:sldMkLst>
        <pc:picChg chg="add del">
          <ac:chgData name="Hilke Evenepoel" userId="0a64e06c-9ef2-4755-bf8a-9fba71f23841" providerId="ADAL" clId="{E64F7DD1-FED8-4027-8445-2A8435D8BC48}" dt="2020-12-08T18:07:47.305" v="1788"/>
          <ac:picMkLst>
            <pc:docMk/>
            <pc:sldMk cId="1645420655" sldId="314"/>
            <ac:picMk id="2" creationId="{BA03D309-BD5E-4321-ADD1-38A9A8E9BA6E}"/>
          </ac:picMkLst>
        </pc:picChg>
      </pc:sldChg>
      <pc:sldChg chg="addSp delSp modSp">
        <pc:chgData name="Hilke Evenepoel" userId="0a64e06c-9ef2-4755-bf8a-9fba71f23841" providerId="ADAL" clId="{E64F7DD1-FED8-4027-8445-2A8435D8BC48}" dt="2020-12-09T15:19:42.658" v="1941" actId="207"/>
        <pc:sldMkLst>
          <pc:docMk/>
          <pc:sldMk cId="1660165883" sldId="324"/>
        </pc:sldMkLst>
        <pc:spChg chg="add mod">
          <ac:chgData name="Hilke Evenepoel" userId="0a64e06c-9ef2-4755-bf8a-9fba71f23841" providerId="ADAL" clId="{E64F7DD1-FED8-4027-8445-2A8435D8BC48}" dt="2020-12-09T15:19:42.658" v="1941" actId="207"/>
          <ac:spMkLst>
            <pc:docMk/>
            <pc:sldMk cId="1660165883" sldId="324"/>
            <ac:spMk id="8" creationId="{285B92E1-0D80-4E1B-80F5-C066F1D3440F}"/>
          </ac:spMkLst>
        </pc:spChg>
        <pc:spChg chg="mod">
          <ac:chgData name="Hilke Evenepoel" userId="0a64e06c-9ef2-4755-bf8a-9fba71f23841" providerId="ADAL" clId="{E64F7DD1-FED8-4027-8445-2A8435D8BC48}" dt="2020-12-09T15:19:38.051" v="1940" actId="1076"/>
          <ac:spMkLst>
            <pc:docMk/>
            <pc:sldMk cId="1660165883" sldId="324"/>
            <ac:spMk id="9" creationId="{00000000-0000-0000-0000-000000000000}"/>
          </ac:spMkLst>
        </pc:spChg>
        <pc:spChg chg="add del mod">
          <ac:chgData name="Hilke Evenepoel" userId="0a64e06c-9ef2-4755-bf8a-9fba71f23841" providerId="ADAL" clId="{E64F7DD1-FED8-4027-8445-2A8435D8BC48}" dt="2020-12-08T16:38:20.301" v="526"/>
          <ac:spMkLst>
            <pc:docMk/>
            <pc:sldMk cId="1660165883" sldId="324"/>
            <ac:spMk id="10" creationId="{00E500C6-38D5-48BC-AA1B-3A4A75274254}"/>
          </ac:spMkLst>
        </pc:spChg>
        <pc:picChg chg="mod">
          <ac:chgData name="Hilke Evenepoel" userId="0a64e06c-9ef2-4755-bf8a-9fba71f23841" providerId="ADAL" clId="{E64F7DD1-FED8-4027-8445-2A8435D8BC48}" dt="2020-12-08T16:41:39.823" v="578" actId="1076"/>
          <ac:picMkLst>
            <pc:docMk/>
            <pc:sldMk cId="1660165883" sldId="324"/>
            <ac:picMk id="2" creationId="{D5F9722D-5437-4227-B9CC-777A20E1EAB5}"/>
          </ac:picMkLst>
        </pc:picChg>
        <pc:picChg chg="del">
          <ac:chgData name="Hilke Evenepoel" userId="0a64e06c-9ef2-4755-bf8a-9fba71f23841" providerId="ADAL" clId="{E64F7DD1-FED8-4027-8445-2A8435D8BC48}" dt="2020-12-08T16:41:18.564" v="577" actId="478"/>
          <ac:picMkLst>
            <pc:docMk/>
            <pc:sldMk cId="1660165883" sldId="324"/>
            <ac:picMk id="3" creationId="{AB01D2D8-D92B-41B6-A613-EAAAAEA7B59C}"/>
          </ac:picMkLst>
        </pc:picChg>
        <pc:picChg chg="del">
          <ac:chgData name="Hilke Evenepoel" userId="0a64e06c-9ef2-4755-bf8a-9fba71f23841" providerId="ADAL" clId="{E64F7DD1-FED8-4027-8445-2A8435D8BC48}" dt="2020-12-08T15:01:12.463" v="23" actId="478"/>
          <ac:picMkLst>
            <pc:docMk/>
            <pc:sldMk cId="1660165883" sldId="324"/>
            <ac:picMk id="5" creationId="{A0CADCFE-4C19-413D-8BBF-E4E890FA4573}"/>
          </ac:picMkLst>
        </pc:picChg>
        <pc:picChg chg="del mod">
          <ac:chgData name="Hilke Evenepoel" userId="0a64e06c-9ef2-4755-bf8a-9fba71f23841" providerId="ADAL" clId="{E64F7DD1-FED8-4027-8445-2A8435D8BC48}" dt="2020-12-08T16:40:58.241" v="575"/>
          <ac:picMkLst>
            <pc:docMk/>
            <pc:sldMk cId="1660165883" sldId="324"/>
            <ac:picMk id="6" creationId="{280FF489-E97E-40E5-A21F-F487D9492BE3}"/>
          </ac:picMkLst>
        </pc:picChg>
      </pc:sldChg>
      <pc:sldChg chg="addSp delSp modSp add del ord">
        <pc:chgData name="Hilke Evenepoel" userId="0a64e06c-9ef2-4755-bf8a-9fba71f23841" providerId="ADAL" clId="{E64F7DD1-FED8-4027-8445-2A8435D8BC48}" dt="2020-12-09T14:59:24.463" v="1848" actId="2696"/>
        <pc:sldMkLst>
          <pc:docMk/>
          <pc:sldMk cId="1206088899" sldId="1189"/>
        </pc:sldMkLst>
        <pc:spChg chg="add mod">
          <ac:chgData name="Hilke Evenepoel" userId="0a64e06c-9ef2-4755-bf8a-9fba71f23841" providerId="ADAL" clId="{E64F7DD1-FED8-4027-8445-2A8435D8BC48}" dt="2020-12-09T14:57:16.697" v="1816" actId="20577"/>
          <ac:spMkLst>
            <pc:docMk/>
            <pc:sldMk cId="1206088899" sldId="1189"/>
            <ac:spMk id="2" creationId="{972D2BE4-4B82-48BD-BBC9-07FA9A46C794}"/>
          </ac:spMkLst>
        </pc:spChg>
        <pc:spChg chg="mod">
          <ac:chgData name="Hilke Evenepoel" userId="0a64e06c-9ef2-4755-bf8a-9fba71f23841" providerId="ADAL" clId="{E64F7DD1-FED8-4027-8445-2A8435D8BC48}" dt="2020-12-09T14:56:37.679" v="1807" actId="20577"/>
          <ac:spMkLst>
            <pc:docMk/>
            <pc:sldMk cId="1206088899" sldId="1189"/>
            <ac:spMk id="3" creationId="{A8BDE335-9432-4758-B297-8C4403C2ECF1}"/>
          </ac:spMkLst>
        </pc:spChg>
        <pc:spChg chg="del">
          <ac:chgData name="Hilke Evenepoel" userId="0a64e06c-9ef2-4755-bf8a-9fba71f23841" providerId="ADAL" clId="{E64F7DD1-FED8-4027-8445-2A8435D8BC48}" dt="2020-12-09T14:56:50.153" v="1808"/>
          <ac:spMkLst>
            <pc:docMk/>
            <pc:sldMk cId="1206088899" sldId="1189"/>
            <ac:spMk id="5" creationId="{B0BC66C6-481E-4B08-A0AC-D2A5E3D64E53}"/>
          </ac:spMkLst>
        </pc:spChg>
        <pc:picChg chg="del mod">
          <ac:chgData name="Hilke Evenepoel" userId="0a64e06c-9ef2-4755-bf8a-9fba71f23841" providerId="ADAL" clId="{E64F7DD1-FED8-4027-8445-2A8435D8BC48}" dt="2020-12-09T14:57:45.067" v="1830"/>
          <ac:picMkLst>
            <pc:docMk/>
            <pc:sldMk cId="1206088899" sldId="1189"/>
            <ac:picMk id="4" creationId="{0E54165A-210A-4315-B16F-6D5689EE3AC7}"/>
          </ac:picMkLst>
        </pc:picChg>
        <pc:picChg chg="add mod">
          <ac:chgData name="Hilke Evenepoel" userId="0a64e06c-9ef2-4755-bf8a-9fba71f23841" providerId="ADAL" clId="{E64F7DD1-FED8-4027-8445-2A8435D8BC48}" dt="2020-12-08T17:53:21.575" v="1694" actId="1076"/>
          <ac:picMkLst>
            <pc:docMk/>
            <pc:sldMk cId="1206088899" sldId="1189"/>
            <ac:picMk id="6" creationId="{49676F74-16E3-42C4-B301-0ED81CBBF858}"/>
          </ac:picMkLst>
        </pc:picChg>
      </pc:sldChg>
      <pc:sldChg chg="del">
        <pc:chgData name="Hilke Evenepoel" userId="0a64e06c-9ef2-4755-bf8a-9fba71f23841" providerId="ADAL" clId="{E64F7DD1-FED8-4027-8445-2A8435D8BC48}" dt="2020-12-08T16:36:58.970" v="525" actId="2696"/>
        <pc:sldMkLst>
          <pc:docMk/>
          <pc:sldMk cId="221746554" sldId="1210"/>
        </pc:sldMkLst>
      </pc:sldChg>
      <pc:sldChg chg="modSp del">
        <pc:chgData name="Hilke Evenepoel" userId="0a64e06c-9ef2-4755-bf8a-9fba71f23841" providerId="ADAL" clId="{E64F7DD1-FED8-4027-8445-2A8435D8BC48}" dt="2020-12-08T16:19:56.806" v="261" actId="2696"/>
        <pc:sldMkLst>
          <pc:docMk/>
          <pc:sldMk cId="3437348664" sldId="1211"/>
        </pc:sldMkLst>
        <pc:spChg chg="mod">
          <ac:chgData name="Hilke Evenepoel" userId="0a64e06c-9ef2-4755-bf8a-9fba71f23841" providerId="ADAL" clId="{E64F7DD1-FED8-4027-8445-2A8435D8BC48}" dt="2020-12-08T15:05:54.911" v="46" actId="20577"/>
          <ac:spMkLst>
            <pc:docMk/>
            <pc:sldMk cId="3437348664" sldId="1211"/>
            <ac:spMk id="3" creationId="{00000000-0000-0000-0000-000000000000}"/>
          </ac:spMkLst>
        </pc:spChg>
        <pc:picChg chg="mod">
          <ac:chgData name="Hilke Evenepoel" userId="0a64e06c-9ef2-4755-bf8a-9fba71f23841" providerId="ADAL" clId="{E64F7DD1-FED8-4027-8445-2A8435D8BC48}" dt="2020-12-08T15:06:05.474" v="48" actId="1076"/>
          <ac:picMkLst>
            <pc:docMk/>
            <pc:sldMk cId="3437348664" sldId="1211"/>
            <ac:picMk id="4" creationId="{80D99A06-3AD4-4A86-9434-F2D215262B80}"/>
          </ac:picMkLst>
        </pc:picChg>
        <pc:picChg chg="mod">
          <ac:chgData name="Hilke Evenepoel" userId="0a64e06c-9ef2-4755-bf8a-9fba71f23841" providerId="ADAL" clId="{E64F7DD1-FED8-4027-8445-2A8435D8BC48}" dt="2020-12-08T15:06:01.859" v="47" actId="1076"/>
          <ac:picMkLst>
            <pc:docMk/>
            <pc:sldMk cId="3437348664" sldId="1211"/>
            <ac:picMk id="6" creationId="{F9B7E418-62B2-4E7E-AA57-63889022A8FB}"/>
          </ac:picMkLst>
        </pc:picChg>
      </pc:sldChg>
      <pc:sldChg chg="del">
        <pc:chgData name="Hilke Evenepoel" userId="0a64e06c-9ef2-4755-bf8a-9fba71f23841" providerId="ADAL" clId="{E64F7DD1-FED8-4027-8445-2A8435D8BC48}" dt="2020-12-08T16:19:58.375" v="262" actId="2696"/>
        <pc:sldMkLst>
          <pc:docMk/>
          <pc:sldMk cId="880173362" sldId="1212"/>
        </pc:sldMkLst>
      </pc:sldChg>
      <pc:sldChg chg="del">
        <pc:chgData name="Hilke Evenepoel" userId="0a64e06c-9ef2-4755-bf8a-9fba71f23841" providerId="ADAL" clId="{E64F7DD1-FED8-4027-8445-2A8435D8BC48}" dt="2020-12-08T16:36:57.149" v="524" actId="2696"/>
        <pc:sldMkLst>
          <pc:docMk/>
          <pc:sldMk cId="4278282346" sldId="1213"/>
        </pc:sldMkLst>
      </pc:sldChg>
      <pc:sldChg chg="del">
        <pc:chgData name="Hilke Evenepoel" userId="0a64e06c-9ef2-4755-bf8a-9fba71f23841" providerId="ADAL" clId="{E64F7DD1-FED8-4027-8445-2A8435D8BC48}" dt="2020-12-08T17:58:54.417" v="1770" actId="2696"/>
        <pc:sldMkLst>
          <pc:docMk/>
          <pc:sldMk cId="1292057700" sldId="1215"/>
        </pc:sldMkLst>
      </pc:sldChg>
      <pc:sldChg chg="del">
        <pc:chgData name="Hilke Evenepoel" userId="0a64e06c-9ef2-4755-bf8a-9fba71f23841" providerId="ADAL" clId="{E64F7DD1-FED8-4027-8445-2A8435D8BC48}" dt="2020-12-09T16:22:07.058" v="2886" actId="2696"/>
        <pc:sldMkLst>
          <pc:docMk/>
          <pc:sldMk cId="2241904740" sldId="1217"/>
        </pc:sldMkLst>
      </pc:sldChg>
      <pc:sldChg chg="modSp del">
        <pc:chgData name="Hilke Evenepoel" userId="0a64e06c-9ef2-4755-bf8a-9fba71f23841" providerId="ADAL" clId="{E64F7DD1-FED8-4027-8445-2A8435D8BC48}" dt="2020-12-09T16:36:23.522" v="2956" actId="2696"/>
        <pc:sldMkLst>
          <pc:docMk/>
          <pc:sldMk cId="1692225834" sldId="1218"/>
        </pc:sldMkLst>
        <pc:picChg chg="mod">
          <ac:chgData name="Hilke Evenepoel" userId="0a64e06c-9ef2-4755-bf8a-9fba71f23841" providerId="ADAL" clId="{E64F7DD1-FED8-4027-8445-2A8435D8BC48}" dt="2020-12-08T18:06:29.431" v="1783" actId="1076"/>
          <ac:picMkLst>
            <pc:docMk/>
            <pc:sldMk cId="1692225834" sldId="1218"/>
            <ac:picMk id="2" creationId="{0E28242B-3503-4BFB-B8BE-609FC47D6B8F}"/>
          </ac:picMkLst>
        </pc:picChg>
      </pc:sldChg>
      <pc:sldChg chg="del">
        <pc:chgData name="Hilke Evenepoel" userId="0a64e06c-9ef2-4755-bf8a-9fba71f23841" providerId="ADAL" clId="{E64F7DD1-FED8-4027-8445-2A8435D8BC48}" dt="2020-12-09T16:37:18.444" v="2958" actId="2696"/>
        <pc:sldMkLst>
          <pc:docMk/>
          <pc:sldMk cId="655679803" sldId="1219"/>
        </pc:sldMkLst>
      </pc:sldChg>
      <pc:sldChg chg="modSp del">
        <pc:chgData name="Hilke Evenepoel" userId="0a64e06c-9ef2-4755-bf8a-9fba71f23841" providerId="ADAL" clId="{E64F7DD1-FED8-4027-8445-2A8435D8BC48}" dt="2020-12-09T16:36:21.233" v="2955" actId="2696"/>
        <pc:sldMkLst>
          <pc:docMk/>
          <pc:sldMk cId="137540350" sldId="1220"/>
        </pc:sldMkLst>
        <pc:picChg chg="mod">
          <ac:chgData name="Hilke Evenepoel" userId="0a64e06c-9ef2-4755-bf8a-9fba71f23841" providerId="ADAL" clId="{E64F7DD1-FED8-4027-8445-2A8435D8BC48}" dt="2020-12-08T18:04:46.600" v="1781" actId="14100"/>
          <ac:picMkLst>
            <pc:docMk/>
            <pc:sldMk cId="137540350" sldId="1220"/>
            <ac:picMk id="3" creationId="{72FC196F-88FA-4070-999A-04F57A96E631}"/>
          </ac:picMkLst>
        </pc:picChg>
      </pc:sldChg>
      <pc:sldChg chg="modSp add del">
        <pc:chgData name="Hilke Evenepoel" userId="0a64e06c-9ef2-4755-bf8a-9fba71f23841" providerId="ADAL" clId="{E64F7DD1-FED8-4027-8445-2A8435D8BC48}" dt="2020-12-08T15:05:41.120" v="45" actId="2696"/>
        <pc:sldMkLst>
          <pc:docMk/>
          <pc:sldMk cId="4076326483" sldId="1221"/>
        </pc:sldMkLst>
        <pc:spChg chg="mod">
          <ac:chgData name="Hilke Evenepoel" userId="0a64e06c-9ef2-4755-bf8a-9fba71f23841" providerId="ADAL" clId="{E64F7DD1-FED8-4027-8445-2A8435D8BC48}" dt="2020-12-08T15:05:06.690" v="44" actId="207"/>
          <ac:spMkLst>
            <pc:docMk/>
            <pc:sldMk cId="4076326483" sldId="1221"/>
            <ac:spMk id="2" creationId="{FF5F7524-A660-4F95-BA04-22B07E3DB685}"/>
          </ac:spMkLst>
        </pc:spChg>
      </pc:sldChg>
      <pc:sldChg chg="add del">
        <pc:chgData name="Hilke Evenepoel" userId="0a64e06c-9ef2-4755-bf8a-9fba71f23841" providerId="ADAL" clId="{E64F7DD1-FED8-4027-8445-2A8435D8BC48}" dt="2020-12-08T18:02:10.525" v="1776" actId="2696"/>
        <pc:sldMkLst>
          <pc:docMk/>
          <pc:sldMk cId="2714424612" sldId="1222"/>
        </pc:sldMkLst>
      </pc:sldChg>
      <pc:sldChg chg="add del">
        <pc:chgData name="Hilke Evenepoel" userId="0a64e06c-9ef2-4755-bf8a-9fba71f23841" providerId="ADAL" clId="{E64F7DD1-FED8-4027-8445-2A8435D8BC48}" dt="2020-12-08T18:02:11.898" v="1777" actId="2696"/>
        <pc:sldMkLst>
          <pc:docMk/>
          <pc:sldMk cId="2480826240" sldId="1223"/>
        </pc:sldMkLst>
      </pc:sldChg>
      <pc:sldChg chg="addSp delSp modSp add">
        <pc:chgData name="Hilke Evenepoel" userId="0a64e06c-9ef2-4755-bf8a-9fba71f23841" providerId="ADAL" clId="{E64F7DD1-FED8-4027-8445-2A8435D8BC48}" dt="2020-12-14T08:07:25.532" v="3053" actId="1076"/>
        <pc:sldMkLst>
          <pc:docMk/>
          <pc:sldMk cId="3840347353" sldId="1224"/>
        </pc:sldMkLst>
        <pc:spChg chg="mod">
          <ac:chgData name="Hilke Evenepoel" userId="0a64e06c-9ef2-4755-bf8a-9fba71f23841" providerId="ADAL" clId="{E64F7DD1-FED8-4027-8445-2A8435D8BC48}" dt="2020-12-09T15:19:49.766" v="1942" actId="207"/>
          <ac:spMkLst>
            <pc:docMk/>
            <pc:sldMk cId="3840347353" sldId="1224"/>
            <ac:spMk id="2" creationId="{0C3A153F-5EE1-49D8-B42A-4B84E7028154}"/>
          </ac:spMkLst>
        </pc:spChg>
        <pc:spChg chg="mod">
          <ac:chgData name="Hilke Evenepoel" userId="0a64e06c-9ef2-4755-bf8a-9fba71f23841" providerId="ADAL" clId="{E64F7DD1-FED8-4027-8445-2A8435D8BC48}" dt="2020-12-14T08:07:25.532" v="3053" actId="1076"/>
          <ac:spMkLst>
            <pc:docMk/>
            <pc:sldMk cId="3840347353" sldId="1224"/>
            <ac:spMk id="3" creationId="{E1478018-E3B5-471C-8A86-A4AABE379751}"/>
          </ac:spMkLst>
        </pc:spChg>
        <pc:spChg chg="add del mod">
          <ac:chgData name="Hilke Evenepoel" userId="0a64e06c-9ef2-4755-bf8a-9fba71f23841" providerId="ADAL" clId="{E64F7DD1-FED8-4027-8445-2A8435D8BC48}" dt="2020-12-09T14:57:56.702" v="1832"/>
          <ac:spMkLst>
            <pc:docMk/>
            <pc:sldMk cId="3840347353" sldId="1224"/>
            <ac:spMk id="6" creationId="{69BE2CBE-4D54-4277-A54E-5FF2792D6939}"/>
          </ac:spMkLst>
        </pc:spChg>
        <pc:picChg chg="add del mod">
          <ac:chgData name="Hilke Evenepoel" userId="0a64e06c-9ef2-4755-bf8a-9fba71f23841" providerId="ADAL" clId="{E64F7DD1-FED8-4027-8445-2A8435D8BC48}" dt="2020-12-08T16:16:48.170" v="251" actId="478"/>
          <ac:picMkLst>
            <pc:docMk/>
            <pc:sldMk cId="3840347353" sldId="1224"/>
            <ac:picMk id="4" creationId="{70BC2D82-62F8-4E20-8D52-65253CF9F190}"/>
          </ac:picMkLst>
        </pc:picChg>
        <pc:picChg chg="add mod">
          <ac:chgData name="Hilke Evenepoel" userId="0a64e06c-9ef2-4755-bf8a-9fba71f23841" providerId="ADAL" clId="{E64F7DD1-FED8-4027-8445-2A8435D8BC48}" dt="2020-12-09T14:58:32.853" v="1837" actId="14100"/>
          <ac:picMkLst>
            <pc:docMk/>
            <pc:sldMk cId="3840347353" sldId="1224"/>
            <ac:picMk id="4" creationId="{B7EC4CD1-B268-49C1-9F18-5E9D28781051}"/>
          </ac:picMkLst>
        </pc:picChg>
        <pc:picChg chg="add del mod">
          <ac:chgData name="Hilke Evenepoel" userId="0a64e06c-9ef2-4755-bf8a-9fba71f23841" providerId="ADAL" clId="{E64F7DD1-FED8-4027-8445-2A8435D8BC48}" dt="2020-12-09T14:57:41.301" v="1829" actId="478"/>
          <ac:picMkLst>
            <pc:docMk/>
            <pc:sldMk cId="3840347353" sldId="1224"/>
            <ac:picMk id="5" creationId="{1A8B0ECD-F949-4753-B645-51A43795F7D7}"/>
          </ac:picMkLst>
        </pc:picChg>
        <pc:picChg chg="add mod">
          <ac:chgData name="Hilke Evenepoel" userId="0a64e06c-9ef2-4755-bf8a-9fba71f23841" providerId="ADAL" clId="{E64F7DD1-FED8-4027-8445-2A8435D8BC48}" dt="2020-12-08T17:53:10.682" v="1691" actId="1076"/>
          <ac:picMkLst>
            <pc:docMk/>
            <pc:sldMk cId="3840347353" sldId="1224"/>
            <ac:picMk id="7" creationId="{60B77E95-3C2C-42A0-8B87-CF9E7BE6DB5B}"/>
          </ac:picMkLst>
        </pc:picChg>
      </pc:sldChg>
      <pc:sldChg chg="addSp delSp modSp add modAnim">
        <pc:chgData name="Hilke Evenepoel" userId="0a64e06c-9ef2-4755-bf8a-9fba71f23841" providerId="ADAL" clId="{E64F7DD1-FED8-4027-8445-2A8435D8BC48}" dt="2020-12-14T08:09:01.964" v="3062" actId="20577"/>
        <pc:sldMkLst>
          <pc:docMk/>
          <pc:sldMk cId="3132270194" sldId="1225"/>
        </pc:sldMkLst>
        <pc:spChg chg="del">
          <ac:chgData name="Hilke Evenepoel" userId="0a64e06c-9ef2-4755-bf8a-9fba71f23841" providerId="ADAL" clId="{E64F7DD1-FED8-4027-8445-2A8435D8BC48}" dt="2020-12-08T16:21:28.776" v="264"/>
          <ac:spMkLst>
            <pc:docMk/>
            <pc:sldMk cId="3132270194" sldId="1225"/>
            <ac:spMk id="2" creationId="{747872D3-4737-42D2-85F0-77842682C9DD}"/>
          </ac:spMkLst>
        </pc:spChg>
        <pc:spChg chg="del">
          <ac:chgData name="Hilke Evenepoel" userId="0a64e06c-9ef2-4755-bf8a-9fba71f23841" providerId="ADAL" clId="{E64F7DD1-FED8-4027-8445-2A8435D8BC48}" dt="2020-12-08T16:21:28.776" v="264"/>
          <ac:spMkLst>
            <pc:docMk/>
            <pc:sldMk cId="3132270194" sldId="1225"/>
            <ac:spMk id="3" creationId="{A2CAD039-606A-4AA1-819D-90F6C178C39E}"/>
          </ac:spMkLst>
        </pc:spChg>
        <pc:spChg chg="del">
          <ac:chgData name="Hilke Evenepoel" userId="0a64e06c-9ef2-4755-bf8a-9fba71f23841" providerId="ADAL" clId="{E64F7DD1-FED8-4027-8445-2A8435D8BC48}" dt="2020-12-08T16:21:28.776" v="264"/>
          <ac:spMkLst>
            <pc:docMk/>
            <pc:sldMk cId="3132270194" sldId="1225"/>
            <ac:spMk id="4" creationId="{8CE23AB9-E1E9-41E0-B1FC-490AEEA9B07B}"/>
          </ac:spMkLst>
        </pc:spChg>
        <pc:spChg chg="add mod">
          <ac:chgData name="Hilke Evenepoel" userId="0a64e06c-9ef2-4755-bf8a-9fba71f23841" providerId="ADAL" clId="{E64F7DD1-FED8-4027-8445-2A8435D8BC48}" dt="2020-12-09T15:20:01.879" v="1945" actId="207"/>
          <ac:spMkLst>
            <pc:docMk/>
            <pc:sldMk cId="3132270194" sldId="1225"/>
            <ac:spMk id="5" creationId="{EFBC7AC6-D358-4EDC-8448-F83C042346DA}"/>
          </ac:spMkLst>
        </pc:spChg>
        <pc:spChg chg="add mod">
          <ac:chgData name="Hilke Evenepoel" userId="0a64e06c-9ef2-4755-bf8a-9fba71f23841" providerId="ADAL" clId="{E64F7DD1-FED8-4027-8445-2A8435D8BC48}" dt="2020-12-14T08:09:01.964" v="3062" actId="20577"/>
          <ac:spMkLst>
            <pc:docMk/>
            <pc:sldMk cId="3132270194" sldId="1225"/>
            <ac:spMk id="6" creationId="{404FEDF0-70E9-48C4-AF1D-694475AB47C2}"/>
          </ac:spMkLst>
        </pc:spChg>
        <pc:spChg chg="add mod">
          <ac:chgData name="Hilke Evenepoel" userId="0a64e06c-9ef2-4755-bf8a-9fba71f23841" providerId="ADAL" clId="{E64F7DD1-FED8-4027-8445-2A8435D8BC48}" dt="2020-12-09T16:45:02.620" v="2989" actId="571"/>
          <ac:spMkLst>
            <pc:docMk/>
            <pc:sldMk cId="3132270194" sldId="1225"/>
            <ac:spMk id="7" creationId="{ED19FFDB-A51B-42DD-8898-C4D6AC2F2BDD}"/>
          </ac:spMkLst>
        </pc:spChg>
        <pc:picChg chg="add mod">
          <ac:chgData name="Hilke Evenepoel" userId="0a64e06c-9ef2-4755-bf8a-9fba71f23841" providerId="ADAL" clId="{E64F7DD1-FED8-4027-8445-2A8435D8BC48}" dt="2020-12-09T15:18:14.412" v="1930" actId="1076"/>
          <ac:picMkLst>
            <pc:docMk/>
            <pc:sldMk cId="3132270194" sldId="1225"/>
            <ac:picMk id="2" creationId="{D62CE281-9C43-4B7F-89B2-B94849481EEA}"/>
          </ac:picMkLst>
        </pc:picChg>
        <pc:picChg chg="del">
          <ac:chgData name="Hilke Evenepoel" userId="0a64e06c-9ef2-4755-bf8a-9fba71f23841" providerId="ADAL" clId="{E64F7DD1-FED8-4027-8445-2A8435D8BC48}" dt="2020-12-08T16:22:59.005" v="281"/>
          <ac:picMkLst>
            <pc:docMk/>
            <pc:sldMk cId="3132270194" sldId="1225"/>
            <ac:picMk id="7" creationId="{33F1A558-997F-4146-AECB-1C64ACB332CC}"/>
          </ac:picMkLst>
        </pc:picChg>
        <pc:picChg chg="add mod">
          <ac:chgData name="Hilke Evenepoel" userId="0a64e06c-9ef2-4755-bf8a-9fba71f23841" providerId="ADAL" clId="{E64F7DD1-FED8-4027-8445-2A8435D8BC48}" dt="2020-12-09T16:45:02.620" v="2989" actId="571"/>
          <ac:picMkLst>
            <pc:docMk/>
            <pc:sldMk cId="3132270194" sldId="1225"/>
            <ac:picMk id="8" creationId="{94346D59-99D9-48A6-B101-9AC6B3AC468B}"/>
          </ac:picMkLst>
        </pc:picChg>
        <pc:picChg chg="add mod">
          <ac:chgData name="Hilke Evenepoel" userId="0a64e06c-9ef2-4755-bf8a-9fba71f23841" providerId="ADAL" clId="{E64F7DD1-FED8-4027-8445-2A8435D8BC48}" dt="2020-12-14T08:07:43.115" v="3054" actId="14100"/>
          <ac:picMkLst>
            <pc:docMk/>
            <pc:sldMk cId="3132270194" sldId="1225"/>
            <ac:picMk id="10" creationId="{A6132ADB-614D-46B8-BF1F-AC2B87F839F6}"/>
          </ac:picMkLst>
        </pc:picChg>
        <pc:picChg chg="add mod">
          <ac:chgData name="Hilke Evenepoel" userId="0a64e06c-9ef2-4755-bf8a-9fba71f23841" providerId="ADAL" clId="{E64F7DD1-FED8-4027-8445-2A8435D8BC48}" dt="2020-12-08T17:53:29.496" v="1696" actId="1076"/>
          <ac:picMkLst>
            <pc:docMk/>
            <pc:sldMk cId="3132270194" sldId="1225"/>
            <ac:picMk id="11" creationId="{5CA6CE5C-C2BE-4E8F-8BA7-60A810843579}"/>
          </ac:picMkLst>
        </pc:picChg>
        <pc:cxnChg chg="add del mod">
          <ac:chgData name="Hilke Evenepoel" userId="0a64e06c-9ef2-4755-bf8a-9fba71f23841" providerId="ADAL" clId="{E64F7DD1-FED8-4027-8445-2A8435D8BC48}" dt="2020-12-08T16:32:10.222" v="369" actId="478"/>
          <ac:cxnSpMkLst>
            <pc:docMk/>
            <pc:sldMk cId="3132270194" sldId="1225"/>
            <ac:cxnSpMk id="9" creationId="{87D509C5-6FB0-4AB4-95E5-25BA67D3A069}"/>
          </ac:cxnSpMkLst>
        </pc:cxnChg>
      </pc:sldChg>
      <pc:sldChg chg="addSp delSp modSp add del">
        <pc:chgData name="Hilke Evenepoel" userId="0a64e06c-9ef2-4755-bf8a-9fba71f23841" providerId="ADAL" clId="{E64F7DD1-FED8-4027-8445-2A8435D8BC48}" dt="2020-12-08T16:44:55.125" v="587"/>
        <pc:sldMkLst>
          <pc:docMk/>
          <pc:sldMk cId="1643059355" sldId="1226"/>
        </pc:sldMkLst>
        <pc:spChg chg="add del">
          <ac:chgData name="Hilke Evenepoel" userId="0a64e06c-9ef2-4755-bf8a-9fba71f23841" providerId="ADAL" clId="{E64F7DD1-FED8-4027-8445-2A8435D8BC48}" dt="2020-12-08T16:44:53.706" v="586"/>
          <ac:spMkLst>
            <pc:docMk/>
            <pc:sldMk cId="1643059355" sldId="1226"/>
            <ac:spMk id="2" creationId="{87B5D0CD-A978-4744-A0B5-30F9540D06FD}"/>
          </ac:spMkLst>
        </pc:spChg>
        <pc:spChg chg="add del">
          <ac:chgData name="Hilke Evenepoel" userId="0a64e06c-9ef2-4755-bf8a-9fba71f23841" providerId="ADAL" clId="{E64F7DD1-FED8-4027-8445-2A8435D8BC48}" dt="2020-12-08T16:44:53.706" v="586"/>
          <ac:spMkLst>
            <pc:docMk/>
            <pc:sldMk cId="1643059355" sldId="1226"/>
            <ac:spMk id="3" creationId="{1EE0C8DF-58E3-4673-9C45-F773B629EAEC}"/>
          </ac:spMkLst>
        </pc:spChg>
        <pc:spChg chg="add del mod">
          <ac:chgData name="Hilke Evenepoel" userId="0a64e06c-9ef2-4755-bf8a-9fba71f23841" providerId="ADAL" clId="{E64F7DD1-FED8-4027-8445-2A8435D8BC48}" dt="2020-12-08T16:44:53.706" v="586"/>
          <ac:spMkLst>
            <pc:docMk/>
            <pc:sldMk cId="1643059355" sldId="1226"/>
            <ac:spMk id="4" creationId="{3579953E-C13C-4641-A739-6E36B9326792}"/>
          </ac:spMkLst>
        </pc:spChg>
        <pc:spChg chg="add del mod">
          <ac:chgData name="Hilke Evenepoel" userId="0a64e06c-9ef2-4755-bf8a-9fba71f23841" providerId="ADAL" clId="{E64F7DD1-FED8-4027-8445-2A8435D8BC48}" dt="2020-12-08T16:44:53.706" v="586"/>
          <ac:spMkLst>
            <pc:docMk/>
            <pc:sldMk cId="1643059355" sldId="1226"/>
            <ac:spMk id="5" creationId="{34D50EF5-14E9-4119-9168-B2E9C7A6A822}"/>
          </ac:spMkLst>
        </pc:spChg>
        <pc:spChg chg="add del mod">
          <ac:chgData name="Hilke Evenepoel" userId="0a64e06c-9ef2-4755-bf8a-9fba71f23841" providerId="ADAL" clId="{E64F7DD1-FED8-4027-8445-2A8435D8BC48}" dt="2020-12-08T16:44:53.706" v="586"/>
          <ac:spMkLst>
            <pc:docMk/>
            <pc:sldMk cId="1643059355" sldId="1226"/>
            <ac:spMk id="6" creationId="{8493C42A-9918-4C0E-8D34-5BE958EDF773}"/>
          </ac:spMkLst>
        </pc:spChg>
      </pc:sldChg>
      <pc:sldChg chg="addSp delSp modSp add modAnim">
        <pc:chgData name="Hilke Evenepoel" userId="0a64e06c-9ef2-4755-bf8a-9fba71f23841" providerId="ADAL" clId="{E64F7DD1-FED8-4027-8445-2A8435D8BC48}" dt="2020-12-14T08:09:51.209" v="3063" actId="1076"/>
        <pc:sldMkLst>
          <pc:docMk/>
          <pc:sldMk cId="2862601488" sldId="1226"/>
        </pc:sldMkLst>
        <pc:spChg chg="del">
          <ac:chgData name="Hilke Evenepoel" userId="0a64e06c-9ef2-4755-bf8a-9fba71f23841" providerId="ADAL" clId="{E64F7DD1-FED8-4027-8445-2A8435D8BC48}" dt="2020-12-08T16:45:06.317" v="590"/>
          <ac:spMkLst>
            <pc:docMk/>
            <pc:sldMk cId="2862601488" sldId="1226"/>
            <ac:spMk id="2" creationId="{C5CDA29B-7E37-467B-8C87-1FB9F1E1A653}"/>
          </ac:spMkLst>
        </pc:spChg>
        <pc:spChg chg="del">
          <ac:chgData name="Hilke Evenepoel" userId="0a64e06c-9ef2-4755-bf8a-9fba71f23841" providerId="ADAL" clId="{E64F7DD1-FED8-4027-8445-2A8435D8BC48}" dt="2020-12-08T16:45:06.317" v="590"/>
          <ac:spMkLst>
            <pc:docMk/>
            <pc:sldMk cId="2862601488" sldId="1226"/>
            <ac:spMk id="3" creationId="{77B9B10F-78E8-47AD-9D2F-DEC4FE1993F0}"/>
          </ac:spMkLst>
        </pc:spChg>
        <pc:spChg chg="add mod">
          <ac:chgData name="Hilke Evenepoel" userId="0a64e06c-9ef2-4755-bf8a-9fba71f23841" providerId="ADAL" clId="{E64F7DD1-FED8-4027-8445-2A8435D8BC48}" dt="2020-12-09T15:18:30.975" v="1933" actId="20577"/>
          <ac:spMkLst>
            <pc:docMk/>
            <pc:sldMk cId="2862601488" sldId="1226"/>
            <ac:spMk id="4" creationId="{EDB0782C-9091-425A-B0D5-A79AF9689B11}"/>
          </ac:spMkLst>
        </pc:spChg>
        <pc:spChg chg="add del mod">
          <ac:chgData name="Hilke Evenepoel" userId="0a64e06c-9ef2-4755-bf8a-9fba71f23841" providerId="ADAL" clId="{E64F7DD1-FED8-4027-8445-2A8435D8BC48}" dt="2020-12-08T16:45:27.938" v="593"/>
          <ac:spMkLst>
            <pc:docMk/>
            <pc:sldMk cId="2862601488" sldId="1226"/>
            <ac:spMk id="5" creationId="{75EA3717-B602-49D1-B17A-2438BB5AFD6E}"/>
          </ac:spMkLst>
        </pc:spChg>
        <pc:spChg chg="add del mod">
          <ac:chgData name="Hilke Evenepoel" userId="0a64e06c-9ef2-4755-bf8a-9fba71f23841" providerId="ADAL" clId="{E64F7DD1-FED8-4027-8445-2A8435D8BC48}" dt="2020-12-08T16:45:27.938" v="593"/>
          <ac:spMkLst>
            <pc:docMk/>
            <pc:sldMk cId="2862601488" sldId="1226"/>
            <ac:spMk id="6" creationId="{FF2F2BD6-3741-4B72-8039-83CE976FAB7B}"/>
          </ac:spMkLst>
        </pc:spChg>
        <pc:spChg chg="add mod">
          <ac:chgData name="Hilke Evenepoel" userId="0a64e06c-9ef2-4755-bf8a-9fba71f23841" providerId="ADAL" clId="{E64F7DD1-FED8-4027-8445-2A8435D8BC48}" dt="2020-12-09T15:25:25.817" v="2067" actId="255"/>
          <ac:spMkLst>
            <pc:docMk/>
            <pc:sldMk cId="2862601488" sldId="1226"/>
            <ac:spMk id="7" creationId="{C0825803-3D6F-4EB4-BB95-CBBF220EDD37}"/>
          </ac:spMkLst>
        </pc:spChg>
        <pc:spChg chg="add mod">
          <ac:chgData name="Hilke Evenepoel" userId="0a64e06c-9ef2-4755-bf8a-9fba71f23841" providerId="ADAL" clId="{E64F7DD1-FED8-4027-8445-2A8435D8BC48}" dt="2020-12-09T16:46:26.857" v="2993" actId="1076"/>
          <ac:spMkLst>
            <pc:docMk/>
            <pc:sldMk cId="2862601488" sldId="1226"/>
            <ac:spMk id="8" creationId="{4D38C98E-FB49-495E-B981-1796B26D09E8}"/>
          </ac:spMkLst>
        </pc:spChg>
        <pc:spChg chg="add mod">
          <ac:chgData name="Hilke Evenepoel" userId="0a64e06c-9ef2-4755-bf8a-9fba71f23841" providerId="ADAL" clId="{E64F7DD1-FED8-4027-8445-2A8435D8BC48}" dt="2020-12-09T15:25:29.262" v="2068" actId="255"/>
          <ac:spMkLst>
            <pc:docMk/>
            <pc:sldMk cId="2862601488" sldId="1226"/>
            <ac:spMk id="9" creationId="{C5EDED43-CFF6-4A5B-A0F8-06F6D4D98CB7}"/>
          </ac:spMkLst>
        </pc:spChg>
        <pc:spChg chg="add mod">
          <ac:chgData name="Hilke Evenepoel" userId="0a64e06c-9ef2-4755-bf8a-9fba71f23841" providerId="ADAL" clId="{E64F7DD1-FED8-4027-8445-2A8435D8BC48}" dt="2020-12-14T08:09:51.209" v="3063" actId="1076"/>
          <ac:spMkLst>
            <pc:docMk/>
            <pc:sldMk cId="2862601488" sldId="1226"/>
            <ac:spMk id="10" creationId="{B46F16D4-3BC9-4C09-B8A9-0CAAB6C635EB}"/>
          </ac:spMkLst>
        </pc:spChg>
        <pc:picChg chg="add mod">
          <ac:chgData name="Hilke Evenepoel" userId="0a64e06c-9ef2-4755-bf8a-9fba71f23841" providerId="ADAL" clId="{E64F7DD1-FED8-4027-8445-2A8435D8BC48}" dt="2020-12-09T16:47:24.925" v="2999" actId="1076"/>
          <ac:picMkLst>
            <pc:docMk/>
            <pc:sldMk cId="2862601488" sldId="1226"/>
            <ac:picMk id="11" creationId="{E91E0EDD-AF1B-4C2E-98E6-E870F5317802}"/>
          </ac:picMkLst>
        </pc:picChg>
        <pc:picChg chg="add mod">
          <ac:chgData name="Hilke Evenepoel" userId="0a64e06c-9ef2-4755-bf8a-9fba71f23841" providerId="ADAL" clId="{E64F7DD1-FED8-4027-8445-2A8435D8BC48}" dt="2020-12-08T17:53:49.133" v="1698" actId="1076"/>
          <ac:picMkLst>
            <pc:docMk/>
            <pc:sldMk cId="2862601488" sldId="1226"/>
            <ac:picMk id="12" creationId="{27EBBA98-7950-413D-AD62-22EFA897003E}"/>
          </ac:picMkLst>
        </pc:picChg>
      </pc:sldChg>
      <pc:sldChg chg="addSp delSp modSp add modAnim">
        <pc:chgData name="Hilke Evenepoel" userId="0a64e06c-9ef2-4755-bf8a-9fba71f23841" providerId="ADAL" clId="{E64F7DD1-FED8-4027-8445-2A8435D8BC48}" dt="2020-12-14T11:38:02.104" v="3163" actId="1076"/>
        <pc:sldMkLst>
          <pc:docMk/>
          <pc:sldMk cId="1699960682" sldId="1227"/>
        </pc:sldMkLst>
        <pc:spChg chg="del">
          <ac:chgData name="Hilke Evenepoel" userId="0a64e06c-9ef2-4755-bf8a-9fba71f23841" providerId="ADAL" clId="{E64F7DD1-FED8-4027-8445-2A8435D8BC48}" dt="2020-12-08T16:49:14.445" v="617"/>
          <ac:spMkLst>
            <pc:docMk/>
            <pc:sldMk cId="1699960682" sldId="1227"/>
            <ac:spMk id="2" creationId="{199983E7-A8BE-4B68-81E4-FF42C97FB036}"/>
          </ac:spMkLst>
        </pc:spChg>
        <pc:spChg chg="add mod">
          <ac:chgData name="Hilke Evenepoel" userId="0a64e06c-9ef2-4755-bf8a-9fba71f23841" providerId="ADAL" clId="{E64F7DD1-FED8-4027-8445-2A8435D8BC48}" dt="2020-12-14T11:38:02.104" v="3163" actId="1076"/>
          <ac:spMkLst>
            <pc:docMk/>
            <pc:sldMk cId="1699960682" sldId="1227"/>
            <ac:spMk id="3" creationId="{22C1AA0C-A926-4E30-9884-81FEE9F7A336}"/>
          </ac:spMkLst>
        </pc:spChg>
        <pc:spChg chg="del">
          <ac:chgData name="Hilke Evenepoel" userId="0a64e06c-9ef2-4755-bf8a-9fba71f23841" providerId="ADAL" clId="{E64F7DD1-FED8-4027-8445-2A8435D8BC48}" dt="2020-12-08T16:49:14.445" v="617"/>
          <ac:spMkLst>
            <pc:docMk/>
            <pc:sldMk cId="1699960682" sldId="1227"/>
            <ac:spMk id="3" creationId="{2E1B9A20-BADA-40C9-8FB2-B4661222226D}"/>
          </ac:spMkLst>
        </pc:spChg>
        <pc:spChg chg="del">
          <ac:chgData name="Hilke Evenepoel" userId="0a64e06c-9ef2-4755-bf8a-9fba71f23841" providerId="ADAL" clId="{E64F7DD1-FED8-4027-8445-2A8435D8BC48}" dt="2020-12-08T16:49:14.445" v="617"/>
          <ac:spMkLst>
            <pc:docMk/>
            <pc:sldMk cId="1699960682" sldId="1227"/>
            <ac:spMk id="4" creationId="{A91716AD-5EAF-4B5C-9986-FF6F354A1A42}"/>
          </ac:spMkLst>
        </pc:spChg>
        <pc:spChg chg="add del mod">
          <ac:chgData name="Hilke Evenepoel" userId="0a64e06c-9ef2-4755-bf8a-9fba71f23841" providerId="ADAL" clId="{E64F7DD1-FED8-4027-8445-2A8435D8BC48}" dt="2020-12-09T15:27:51.445" v="2074" actId="478"/>
          <ac:spMkLst>
            <pc:docMk/>
            <pc:sldMk cId="1699960682" sldId="1227"/>
            <ac:spMk id="4" creationId="{EE21455D-4F32-4AF2-A412-5992D3C583CA}"/>
          </ac:spMkLst>
        </pc:spChg>
        <pc:spChg chg="del">
          <ac:chgData name="Hilke Evenepoel" userId="0a64e06c-9ef2-4755-bf8a-9fba71f23841" providerId="ADAL" clId="{E64F7DD1-FED8-4027-8445-2A8435D8BC48}" dt="2020-12-08T16:49:14.445" v="617"/>
          <ac:spMkLst>
            <pc:docMk/>
            <pc:sldMk cId="1699960682" sldId="1227"/>
            <ac:spMk id="5" creationId="{EC3361B6-63AF-414D-A76B-1121194A3759}"/>
          </ac:spMkLst>
        </pc:spChg>
        <pc:spChg chg="del">
          <ac:chgData name="Hilke Evenepoel" userId="0a64e06c-9ef2-4755-bf8a-9fba71f23841" providerId="ADAL" clId="{E64F7DD1-FED8-4027-8445-2A8435D8BC48}" dt="2020-12-08T16:49:14.445" v="617"/>
          <ac:spMkLst>
            <pc:docMk/>
            <pc:sldMk cId="1699960682" sldId="1227"/>
            <ac:spMk id="6" creationId="{82D7A850-ED88-495C-B466-97A86B6D86CD}"/>
          </ac:spMkLst>
        </pc:spChg>
        <pc:spChg chg="add del mod">
          <ac:chgData name="Hilke Evenepoel" userId="0a64e06c-9ef2-4755-bf8a-9fba71f23841" providerId="ADAL" clId="{E64F7DD1-FED8-4027-8445-2A8435D8BC48}" dt="2020-12-09T15:28:00.552" v="2076" actId="478"/>
          <ac:spMkLst>
            <pc:docMk/>
            <pc:sldMk cId="1699960682" sldId="1227"/>
            <ac:spMk id="6" creationId="{E67467F3-F7A8-40FB-A1A6-CA2587C18297}"/>
          </ac:spMkLst>
        </pc:spChg>
        <pc:spChg chg="add del mod">
          <ac:chgData name="Hilke Evenepoel" userId="0a64e06c-9ef2-4755-bf8a-9fba71f23841" providerId="ADAL" clId="{E64F7DD1-FED8-4027-8445-2A8435D8BC48}" dt="2020-12-09T15:27:49.288" v="2073" actId="478"/>
          <ac:spMkLst>
            <pc:docMk/>
            <pc:sldMk cId="1699960682" sldId="1227"/>
            <ac:spMk id="7" creationId="{E85EF100-E74A-44A4-9DC6-5823C4F1EB41}"/>
          </ac:spMkLst>
        </pc:spChg>
        <pc:spChg chg="add del mod">
          <ac:chgData name="Hilke Evenepoel" userId="0a64e06c-9ef2-4755-bf8a-9fba71f23841" providerId="ADAL" clId="{E64F7DD1-FED8-4027-8445-2A8435D8BC48}" dt="2020-12-09T15:27:56.762" v="2075" actId="478"/>
          <ac:spMkLst>
            <pc:docMk/>
            <pc:sldMk cId="1699960682" sldId="1227"/>
            <ac:spMk id="8" creationId="{0D3FADC9-A030-4969-BDDD-B397AFD74512}"/>
          </ac:spMkLst>
        </pc:spChg>
        <pc:spChg chg="add mod">
          <ac:chgData name="Hilke Evenepoel" userId="0a64e06c-9ef2-4755-bf8a-9fba71f23841" providerId="ADAL" clId="{E64F7DD1-FED8-4027-8445-2A8435D8BC48}" dt="2020-12-09T15:29:05.435" v="2097" actId="1076"/>
          <ac:spMkLst>
            <pc:docMk/>
            <pc:sldMk cId="1699960682" sldId="1227"/>
            <ac:spMk id="10" creationId="{A89B9090-EF0B-4197-A5B8-DD92CB6BCD2C}"/>
          </ac:spMkLst>
        </pc:spChg>
        <pc:picChg chg="add mod">
          <ac:chgData name="Hilke Evenepoel" userId="0a64e06c-9ef2-4755-bf8a-9fba71f23841" providerId="ADAL" clId="{E64F7DD1-FED8-4027-8445-2A8435D8BC48}" dt="2020-12-09T15:29:21.140" v="2099" actId="1076"/>
          <ac:picMkLst>
            <pc:docMk/>
            <pc:sldMk cId="1699960682" sldId="1227"/>
            <ac:picMk id="2" creationId="{CE9FEEE7-8461-425B-A34C-D2F3AB677C27}"/>
          </ac:picMkLst>
        </pc:picChg>
        <pc:picChg chg="add mod">
          <ac:chgData name="Hilke Evenepoel" userId="0a64e06c-9ef2-4755-bf8a-9fba71f23841" providerId="ADAL" clId="{E64F7DD1-FED8-4027-8445-2A8435D8BC48}" dt="2020-12-08T17:54:01.260" v="1700" actId="1076"/>
          <ac:picMkLst>
            <pc:docMk/>
            <pc:sldMk cId="1699960682" sldId="1227"/>
            <ac:picMk id="9" creationId="{F44F35D7-DB71-47BB-AC51-4F3ABD98CAB0}"/>
          </ac:picMkLst>
        </pc:picChg>
      </pc:sldChg>
      <pc:sldChg chg="addSp delSp modSp add">
        <pc:chgData name="Hilke Evenepoel" userId="0a64e06c-9ef2-4755-bf8a-9fba71f23841" providerId="ADAL" clId="{E64F7DD1-FED8-4027-8445-2A8435D8BC48}" dt="2020-12-14T08:28:41.556" v="3155" actId="20577"/>
        <pc:sldMkLst>
          <pc:docMk/>
          <pc:sldMk cId="143462881" sldId="1228"/>
        </pc:sldMkLst>
        <pc:spChg chg="mod">
          <ac:chgData name="Hilke Evenepoel" userId="0a64e06c-9ef2-4755-bf8a-9fba71f23841" providerId="ADAL" clId="{E64F7DD1-FED8-4027-8445-2A8435D8BC48}" dt="2020-12-09T16:19:47.626" v="2870" actId="1076"/>
          <ac:spMkLst>
            <pc:docMk/>
            <pc:sldMk cId="143462881" sldId="1228"/>
            <ac:spMk id="2" creationId="{34E7C0C8-1971-4D90-9DFD-3F9ECC678BF7}"/>
          </ac:spMkLst>
        </pc:spChg>
        <pc:spChg chg="del">
          <ac:chgData name="Hilke Evenepoel" userId="0a64e06c-9ef2-4755-bf8a-9fba71f23841" providerId="ADAL" clId="{E64F7DD1-FED8-4027-8445-2A8435D8BC48}" dt="2020-12-08T16:53:45.233" v="706"/>
          <ac:spMkLst>
            <pc:docMk/>
            <pc:sldMk cId="143462881" sldId="1228"/>
            <ac:spMk id="3" creationId="{768548AC-2707-4A20-A95B-7CBF3AB83DC3}"/>
          </ac:spMkLst>
        </pc:spChg>
        <pc:spChg chg="add del mod">
          <ac:chgData name="Hilke Evenepoel" userId="0a64e06c-9ef2-4755-bf8a-9fba71f23841" providerId="ADAL" clId="{E64F7DD1-FED8-4027-8445-2A8435D8BC48}" dt="2020-12-08T17:41:52.040" v="1534"/>
          <ac:spMkLst>
            <pc:docMk/>
            <pc:sldMk cId="143462881" sldId="1228"/>
            <ac:spMk id="5" creationId="{428C5185-189D-4330-964D-9391824A8527}"/>
          </ac:spMkLst>
        </pc:spChg>
        <pc:spChg chg="add del mod">
          <ac:chgData name="Hilke Evenepoel" userId="0a64e06c-9ef2-4755-bf8a-9fba71f23841" providerId="ADAL" clId="{E64F7DD1-FED8-4027-8445-2A8435D8BC48}" dt="2020-12-09T15:34:48.679" v="2267"/>
          <ac:spMkLst>
            <pc:docMk/>
            <pc:sldMk cId="143462881" sldId="1228"/>
            <ac:spMk id="5" creationId="{AADE716F-3C60-40B7-8825-0CD416AD448E}"/>
          </ac:spMkLst>
        </pc:spChg>
        <pc:spChg chg="add mod">
          <ac:chgData name="Hilke Evenepoel" userId="0a64e06c-9ef2-4755-bf8a-9fba71f23841" providerId="ADAL" clId="{E64F7DD1-FED8-4027-8445-2A8435D8BC48}" dt="2020-12-14T08:28:41.556" v="3155" actId="20577"/>
          <ac:spMkLst>
            <pc:docMk/>
            <pc:sldMk cId="143462881" sldId="1228"/>
            <ac:spMk id="9" creationId="{A3E697B3-EA4B-4547-9EEC-AD4E60A0632B}"/>
          </ac:spMkLst>
        </pc:spChg>
        <pc:spChg chg="add del mod">
          <ac:chgData name="Hilke Evenepoel" userId="0a64e06c-9ef2-4755-bf8a-9fba71f23841" providerId="ADAL" clId="{E64F7DD1-FED8-4027-8445-2A8435D8BC48}" dt="2020-12-09T15:36:03.250" v="2280" actId="478"/>
          <ac:spMkLst>
            <pc:docMk/>
            <pc:sldMk cId="143462881" sldId="1228"/>
            <ac:spMk id="11" creationId="{9F00AD19-6FF1-48F5-A5B3-E9192D6A6C9F}"/>
          </ac:spMkLst>
        </pc:spChg>
        <pc:picChg chg="add mod">
          <ac:chgData name="Hilke Evenepoel" userId="0a64e06c-9ef2-4755-bf8a-9fba71f23841" providerId="ADAL" clId="{E64F7DD1-FED8-4027-8445-2A8435D8BC48}" dt="2020-12-09T15:41:56.250" v="2391" actId="1076"/>
          <ac:picMkLst>
            <pc:docMk/>
            <pc:sldMk cId="143462881" sldId="1228"/>
            <ac:picMk id="4" creationId="{726D243B-AA50-480B-865D-EB935EF80F91}"/>
          </ac:picMkLst>
        </pc:picChg>
        <pc:picChg chg="add del mod">
          <ac:chgData name="Hilke Evenepoel" userId="0a64e06c-9ef2-4755-bf8a-9fba71f23841" providerId="ADAL" clId="{E64F7DD1-FED8-4027-8445-2A8435D8BC48}" dt="2020-12-09T15:34:41.987" v="2266" actId="478"/>
          <ac:picMkLst>
            <pc:docMk/>
            <pc:sldMk cId="143462881" sldId="1228"/>
            <ac:picMk id="6" creationId="{DE9B9CDC-35D8-4889-BC28-1E8D618B0933}"/>
          </ac:picMkLst>
        </pc:picChg>
        <pc:picChg chg="add mod">
          <ac:chgData name="Hilke Evenepoel" userId="0a64e06c-9ef2-4755-bf8a-9fba71f23841" providerId="ADAL" clId="{E64F7DD1-FED8-4027-8445-2A8435D8BC48}" dt="2020-12-08T17:54:11.039" v="1702" actId="1076"/>
          <ac:picMkLst>
            <pc:docMk/>
            <pc:sldMk cId="143462881" sldId="1228"/>
            <ac:picMk id="7" creationId="{4B3C971F-5A2D-4BE0-8A3C-8F2698FFAE03}"/>
          </ac:picMkLst>
        </pc:picChg>
        <pc:picChg chg="add del mod">
          <ac:chgData name="Hilke Evenepoel" userId="0a64e06c-9ef2-4755-bf8a-9fba71f23841" providerId="ADAL" clId="{E64F7DD1-FED8-4027-8445-2A8435D8BC48}" dt="2020-12-09T15:35:57.415" v="2279" actId="478"/>
          <ac:picMkLst>
            <pc:docMk/>
            <pc:sldMk cId="143462881" sldId="1228"/>
            <ac:picMk id="8" creationId="{BE108B85-9347-4832-BCAB-6054DF6FBBDC}"/>
          </ac:picMkLst>
        </pc:picChg>
        <pc:picChg chg="add mod">
          <ac:chgData name="Hilke Evenepoel" userId="0a64e06c-9ef2-4755-bf8a-9fba71f23841" providerId="ADAL" clId="{E64F7DD1-FED8-4027-8445-2A8435D8BC48}" dt="2020-12-09T15:41:33.474" v="2388" actId="1076"/>
          <ac:picMkLst>
            <pc:docMk/>
            <pc:sldMk cId="143462881" sldId="1228"/>
            <ac:picMk id="13" creationId="{9ACFE401-A368-4BF6-BB0D-8BD3E5C6F215}"/>
          </ac:picMkLst>
        </pc:picChg>
      </pc:sldChg>
      <pc:sldChg chg="addSp delSp modSp add">
        <pc:chgData name="Hilke Evenepoel" userId="0a64e06c-9ef2-4755-bf8a-9fba71f23841" providerId="ADAL" clId="{E64F7DD1-FED8-4027-8445-2A8435D8BC48}" dt="2020-12-14T08:28:23.575" v="3139" actId="20577"/>
        <pc:sldMkLst>
          <pc:docMk/>
          <pc:sldMk cId="3023169427" sldId="1229"/>
        </pc:sldMkLst>
        <pc:spChg chg="del mod">
          <ac:chgData name="Hilke Evenepoel" userId="0a64e06c-9ef2-4755-bf8a-9fba71f23841" providerId="ADAL" clId="{E64F7DD1-FED8-4027-8445-2A8435D8BC48}" dt="2020-12-09T15:39:50.756" v="2377" actId="478"/>
          <ac:spMkLst>
            <pc:docMk/>
            <pc:sldMk cId="3023169427" sldId="1229"/>
            <ac:spMk id="2" creationId="{34E7C0C8-1971-4D90-9DFD-3F9ECC678BF7}"/>
          </ac:spMkLst>
        </pc:spChg>
        <pc:spChg chg="add del mod">
          <ac:chgData name="Hilke Evenepoel" userId="0a64e06c-9ef2-4755-bf8a-9fba71f23841" providerId="ADAL" clId="{E64F7DD1-FED8-4027-8445-2A8435D8BC48}" dt="2020-12-08T16:57:33.490" v="715"/>
          <ac:spMkLst>
            <pc:docMk/>
            <pc:sldMk cId="3023169427" sldId="1229"/>
            <ac:spMk id="3" creationId="{D396EE93-0ABA-4975-8364-02287ECBC3DB}"/>
          </ac:spMkLst>
        </pc:spChg>
        <pc:spChg chg="del mod">
          <ac:chgData name="Hilke Evenepoel" userId="0a64e06c-9ef2-4755-bf8a-9fba71f23841" providerId="ADAL" clId="{E64F7DD1-FED8-4027-8445-2A8435D8BC48}" dt="2020-12-08T17:40:51.986" v="1527" actId="478"/>
          <ac:spMkLst>
            <pc:docMk/>
            <pc:sldMk cId="3023169427" sldId="1229"/>
            <ac:spMk id="5" creationId="{428C5185-189D-4330-964D-9391824A8527}"/>
          </ac:spMkLst>
        </pc:spChg>
        <pc:spChg chg="add mod">
          <ac:chgData name="Hilke Evenepoel" userId="0a64e06c-9ef2-4755-bf8a-9fba71f23841" providerId="ADAL" clId="{E64F7DD1-FED8-4027-8445-2A8435D8BC48}" dt="2020-12-14T08:28:23.575" v="3139" actId="20577"/>
          <ac:spMkLst>
            <pc:docMk/>
            <pc:sldMk cId="3023169427" sldId="1229"/>
            <ac:spMk id="8" creationId="{18F6EF30-2E1E-42D3-AF2B-C781EB89A567}"/>
          </ac:spMkLst>
        </pc:spChg>
        <pc:picChg chg="del">
          <ac:chgData name="Hilke Evenepoel" userId="0a64e06c-9ef2-4755-bf8a-9fba71f23841" providerId="ADAL" clId="{E64F7DD1-FED8-4027-8445-2A8435D8BC48}" dt="2020-12-08T16:55:43.180" v="714"/>
          <ac:picMkLst>
            <pc:docMk/>
            <pc:sldMk cId="3023169427" sldId="1229"/>
            <ac:picMk id="4" creationId="{726D243B-AA50-480B-865D-EB935EF80F91}"/>
          </ac:picMkLst>
        </pc:picChg>
        <pc:picChg chg="add mod">
          <ac:chgData name="Hilke Evenepoel" userId="0a64e06c-9ef2-4755-bf8a-9fba71f23841" providerId="ADAL" clId="{E64F7DD1-FED8-4027-8445-2A8435D8BC48}" dt="2020-12-14T08:28:02.808" v="3128" actId="1076"/>
          <ac:picMkLst>
            <pc:docMk/>
            <pc:sldMk cId="3023169427" sldId="1229"/>
            <ac:picMk id="6" creationId="{04BCB055-4419-4C77-92D6-88AF2729BE4F}"/>
          </ac:picMkLst>
        </pc:picChg>
        <pc:picChg chg="add mod">
          <ac:chgData name="Hilke Evenepoel" userId="0a64e06c-9ef2-4755-bf8a-9fba71f23841" providerId="ADAL" clId="{E64F7DD1-FED8-4027-8445-2A8435D8BC48}" dt="2020-12-09T15:40:10.291" v="2381" actId="1076"/>
          <ac:picMkLst>
            <pc:docMk/>
            <pc:sldMk cId="3023169427" sldId="1229"/>
            <ac:picMk id="7" creationId="{DE0D8187-979D-4B1E-8240-5BFAE63423AD}"/>
          </ac:picMkLst>
        </pc:picChg>
        <pc:picChg chg="add mod">
          <ac:chgData name="Hilke Evenepoel" userId="0a64e06c-9ef2-4755-bf8a-9fba71f23841" providerId="ADAL" clId="{E64F7DD1-FED8-4027-8445-2A8435D8BC48}" dt="2020-12-08T17:54:28.680" v="1704" actId="1076"/>
          <ac:picMkLst>
            <pc:docMk/>
            <pc:sldMk cId="3023169427" sldId="1229"/>
            <ac:picMk id="9" creationId="{DBFCB760-EA31-4ABB-8C94-E6FE8BBDB6E0}"/>
          </ac:picMkLst>
        </pc:picChg>
      </pc:sldChg>
      <pc:sldChg chg="addSp delSp modSp add">
        <pc:chgData name="Hilke Evenepoel" userId="0a64e06c-9ef2-4755-bf8a-9fba71f23841" providerId="ADAL" clId="{E64F7DD1-FED8-4027-8445-2A8435D8BC48}" dt="2020-12-14T08:29:05.980" v="3156" actId="14100"/>
        <pc:sldMkLst>
          <pc:docMk/>
          <pc:sldMk cId="903742646" sldId="1230"/>
        </pc:sldMkLst>
        <pc:spChg chg="del mod">
          <ac:chgData name="Hilke Evenepoel" userId="0a64e06c-9ef2-4755-bf8a-9fba71f23841" providerId="ADAL" clId="{E64F7DD1-FED8-4027-8445-2A8435D8BC48}" dt="2020-12-09T15:57:29.521" v="2645" actId="478"/>
          <ac:spMkLst>
            <pc:docMk/>
            <pc:sldMk cId="903742646" sldId="1230"/>
            <ac:spMk id="2" creationId="{34E7C0C8-1971-4D90-9DFD-3F9ECC678BF7}"/>
          </ac:spMkLst>
        </pc:spChg>
        <pc:spChg chg="add del mod">
          <ac:chgData name="Hilke Evenepoel" userId="0a64e06c-9ef2-4755-bf8a-9fba71f23841" providerId="ADAL" clId="{E64F7DD1-FED8-4027-8445-2A8435D8BC48}" dt="2020-12-08T17:01:59.701" v="741" actId="478"/>
          <ac:spMkLst>
            <pc:docMk/>
            <pc:sldMk cId="903742646" sldId="1230"/>
            <ac:spMk id="4" creationId="{5BBC1476-A5A5-48AC-9017-00E86BC7C621}"/>
          </ac:spMkLst>
        </pc:spChg>
        <pc:spChg chg="mod">
          <ac:chgData name="Hilke Evenepoel" userId="0a64e06c-9ef2-4755-bf8a-9fba71f23841" providerId="ADAL" clId="{E64F7DD1-FED8-4027-8445-2A8435D8BC48}" dt="2020-12-14T08:29:05.980" v="3156" actId="14100"/>
          <ac:spMkLst>
            <pc:docMk/>
            <pc:sldMk cId="903742646" sldId="1230"/>
            <ac:spMk id="5" creationId="{428C5185-189D-4330-964D-9391824A8527}"/>
          </ac:spMkLst>
        </pc:spChg>
        <pc:spChg chg="add del mod">
          <ac:chgData name="Hilke Evenepoel" userId="0a64e06c-9ef2-4755-bf8a-9fba71f23841" providerId="ADAL" clId="{E64F7DD1-FED8-4027-8445-2A8435D8BC48}" dt="2020-12-08T17:02:29.530" v="744"/>
          <ac:spMkLst>
            <pc:docMk/>
            <pc:sldMk cId="903742646" sldId="1230"/>
            <ac:spMk id="9" creationId="{B0670FC4-F2FB-404A-93FB-C10046A98D98}"/>
          </ac:spMkLst>
        </pc:spChg>
        <pc:picChg chg="add mod">
          <ac:chgData name="Hilke Evenepoel" userId="0a64e06c-9ef2-4755-bf8a-9fba71f23841" providerId="ADAL" clId="{E64F7DD1-FED8-4027-8445-2A8435D8BC48}" dt="2020-12-09T15:57:37.572" v="2649" actId="14100"/>
          <ac:picMkLst>
            <pc:docMk/>
            <pc:sldMk cId="903742646" sldId="1230"/>
            <ac:picMk id="3" creationId="{16C234BD-71A3-4997-BBCA-DF68DF6A18D8}"/>
          </ac:picMkLst>
        </pc:picChg>
        <pc:picChg chg="add del">
          <ac:chgData name="Hilke Evenepoel" userId="0a64e06c-9ef2-4755-bf8a-9fba71f23841" providerId="ADAL" clId="{E64F7DD1-FED8-4027-8445-2A8435D8BC48}" dt="2020-12-08T17:02:27.082" v="743" actId="478"/>
          <ac:picMkLst>
            <pc:docMk/>
            <pc:sldMk cId="903742646" sldId="1230"/>
            <ac:picMk id="6" creationId="{04BCB055-4419-4C77-92D6-88AF2729BE4F}"/>
          </ac:picMkLst>
        </pc:picChg>
        <pc:picChg chg="add del mod">
          <ac:chgData name="Hilke Evenepoel" userId="0a64e06c-9ef2-4755-bf8a-9fba71f23841" providerId="ADAL" clId="{E64F7DD1-FED8-4027-8445-2A8435D8BC48}" dt="2020-12-08T17:01:54.896" v="740"/>
          <ac:picMkLst>
            <pc:docMk/>
            <pc:sldMk cId="903742646" sldId="1230"/>
            <ac:picMk id="7" creationId="{DFC6BF86-F6E0-46F7-B9B9-7DF7FCFF9391}"/>
          </ac:picMkLst>
        </pc:picChg>
        <pc:picChg chg="add mod">
          <ac:chgData name="Hilke Evenepoel" userId="0a64e06c-9ef2-4755-bf8a-9fba71f23841" providerId="ADAL" clId="{E64F7DD1-FED8-4027-8445-2A8435D8BC48}" dt="2020-12-09T15:57:47.878" v="2650" actId="14100"/>
          <ac:picMkLst>
            <pc:docMk/>
            <pc:sldMk cId="903742646" sldId="1230"/>
            <ac:picMk id="10" creationId="{5D248D99-FCBE-4C2A-A927-3C2DCA90A91E}"/>
          </ac:picMkLst>
        </pc:picChg>
        <pc:picChg chg="add mod">
          <ac:chgData name="Hilke Evenepoel" userId="0a64e06c-9ef2-4755-bf8a-9fba71f23841" providerId="ADAL" clId="{E64F7DD1-FED8-4027-8445-2A8435D8BC48}" dt="2020-12-08T17:54:42.515" v="1706" actId="1076"/>
          <ac:picMkLst>
            <pc:docMk/>
            <pc:sldMk cId="903742646" sldId="1230"/>
            <ac:picMk id="11" creationId="{7B2A01E8-63A8-4647-BF4F-41900E1DE27A}"/>
          </ac:picMkLst>
        </pc:picChg>
      </pc:sldChg>
      <pc:sldChg chg="addSp delSp modSp add modAnim">
        <pc:chgData name="Hilke Evenepoel" userId="0a64e06c-9ef2-4755-bf8a-9fba71f23841" providerId="ADAL" clId="{E64F7DD1-FED8-4027-8445-2A8435D8BC48}" dt="2020-12-09T16:50:21.753" v="3031" actId="20577"/>
        <pc:sldMkLst>
          <pc:docMk/>
          <pc:sldMk cId="1521055148" sldId="1231"/>
        </pc:sldMkLst>
        <pc:spChg chg="del">
          <ac:chgData name="Hilke Evenepoel" userId="0a64e06c-9ef2-4755-bf8a-9fba71f23841" providerId="ADAL" clId="{E64F7DD1-FED8-4027-8445-2A8435D8BC48}" dt="2020-12-08T17:09:10.093" v="775"/>
          <ac:spMkLst>
            <pc:docMk/>
            <pc:sldMk cId="1521055148" sldId="1231"/>
            <ac:spMk id="2" creationId="{FE3BA922-0A03-488A-AF7A-23D354800660}"/>
          </ac:spMkLst>
        </pc:spChg>
        <pc:spChg chg="del">
          <ac:chgData name="Hilke Evenepoel" userId="0a64e06c-9ef2-4755-bf8a-9fba71f23841" providerId="ADAL" clId="{E64F7DD1-FED8-4027-8445-2A8435D8BC48}" dt="2020-12-08T17:09:10.093" v="775"/>
          <ac:spMkLst>
            <pc:docMk/>
            <pc:sldMk cId="1521055148" sldId="1231"/>
            <ac:spMk id="3" creationId="{D9D2076D-792C-45F6-90E5-F68AECAF9197}"/>
          </ac:spMkLst>
        </pc:spChg>
        <pc:spChg chg="del">
          <ac:chgData name="Hilke Evenepoel" userId="0a64e06c-9ef2-4755-bf8a-9fba71f23841" providerId="ADAL" clId="{E64F7DD1-FED8-4027-8445-2A8435D8BC48}" dt="2020-12-08T17:09:10.093" v="775"/>
          <ac:spMkLst>
            <pc:docMk/>
            <pc:sldMk cId="1521055148" sldId="1231"/>
            <ac:spMk id="4" creationId="{FBD9F7A7-10D5-4441-A620-0C9A66FB85FE}"/>
          </ac:spMkLst>
        </pc:spChg>
        <pc:spChg chg="add mod">
          <ac:chgData name="Hilke Evenepoel" userId="0a64e06c-9ef2-4755-bf8a-9fba71f23841" providerId="ADAL" clId="{E64F7DD1-FED8-4027-8445-2A8435D8BC48}" dt="2020-12-09T16:49:12.464" v="3006" actId="14100"/>
          <ac:spMkLst>
            <pc:docMk/>
            <pc:sldMk cId="1521055148" sldId="1231"/>
            <ac:spMk id="5" creationId="{5CA7AB43-D3D7-4F39-833E-18820C8F6979}"/>
          </ac:spMkLst>
        </pc:spChg>
        <pc:spChg chg="add mod">
          <ac:chgData name="Hilke Evenepoel" userId="0a64e06c-9ef2-4755-bf8a-9fba71f23841" providerId="ADAL" clId="{E64F7DD1-FED8-4027-8445-2A8435D8BC48}" dt="2020-12-09T16:11:41.273" v="2800" actId="1076"/>
          <ac:spMkLst>
            <pc:docMk/>
            <pc:sldMk cId="1521055148" sldId="1231"/>
            <ac:spMk id="6" creationId="{526F5CDC-1648-4F36-8439-44CB73E231E4}"/>
          </ac:spMkLst>
        </pc:spChg>
        <pc:spChg chg="add mod">
          <ac:chgData name="Hilke Evenepoel" userId="0a64e06c-9ef2-4755-bf8a-9fba71f23841" providerId="ADAL" clId="{E64F7DD1-FED8-4027-8445-2A8435D8BC48}" dt="2020-12-09T16:15:50.168" v="2859" actId="1076"/>
          <ac:spMkLst>
            <pc:docMk/>
            <pc:sldMk cId="1521055148" sldId="1231"/>
            <ac:spMk id="7" creationId="{BC126D18-7152-4E91-9C42-9D50C381A719}"/>
          </ac:spMkLst>
        </pc:spChg>
        <pc:spChg chg="add mod">
          <ac:chgData name="Hilke Evenepoel" userId="0a64e06c-9ef2-4755-bf8a-9fba71f23841" providerId="ADAL" clId="{E64F7DD1-FED8-4027-8445-2A8435D8BC48}" dt="2020-12-09T16:39:30.658" v="2962" actId="1076"/>
          <ac:spMkLst>
            <pc:docMk/>
            <pc:sldMk cId="1521055148" sldId="1231"/>
            <ac:spMk id="8" creationId="{CE326F17-D19A-4BEB-942C-3FE485B9F1B0}"/>
          </ac:spMkLst>
        </pc:spChg>
        <pc:spChg chg="add del mod">
          <ac:chgData name="Hilke Evenepoel" userId="0a64e06c-9ef2-4755-bf8a-9fba71f23841" providerId="ADAL" clId="{E64F7DD1-FED8-4027-8445-2A8435D8BC48}" dt="2020-12-08T17:14:37.148" v="874"/>
          <ac:spMkLst>
            <pc:docMk/>
            <pc:sldMk cId="1521055148" sldId="1231"/>
            <ac:spMk id="11" creationId="{71CAAC85-7DE1-48AC-835A-96D2991948A3}"/>
          </ac:spMkLst>
        </pc:spChg>
        <pc:spChg chg="add mod">
          <ac:chgData name="Hilke Evenepoel" userId="0a64e06c-9ef2-4755-bf8a-9fba71f23841" providerId="ADAL" clId="{E64F7DD1-FED8-4027-8445-2A8435D8BC48}" dt="2020-12-09T16:49:27.546" v="3015" actId="6549"/>
          <ac:spMkLst>
            <pc:docMk/>
            <pc:sldMk cId="1521055148" sldId="1231"/>
            <ac:spMk id="12" creationId="{33AEB6F2-9524-4430-88A6-463B6E1F26BD}"/>
          </ac:spMkLst>
        </pc:spChg>
        <pc:spChg chg="add mod">
          <ac:chgData name="Hilke Evenepoel" userId="0a64e06c-9ef2-4755-bf8a-9fba71f23841" providerId="ADAL" clId="{E64F7DD1-FED8-4027-8445-2A8435D8BC48}" dt="2020-12-09T16:16:23.238" v="2862" actId="1582"/>
          <ac:spMkLst>
            <pc:docMk/>
            <pc:sldMk cId="1521055148" sldId="1231"/>
            <ac:spMk id="13" creationId="{F845CD01-1CE7-4487-91C1-2986620EA5FB}"/>
          </ac:spMkLst>
        </pc:spChg>
        <pc:spChg chg="add mod">
          <ac:chgData name="Hilke Evenepoel" userId="0a64e06c-9ef2-4755-bf8a-9fba71f23841" providerId="ADAL" clId="{E64F7DD1-FED8-4027-8445-2A8435D8BC48}" dt="2020-12-09T16:13:55.774" v="2834" actId="2711"/>
          <ac:spMkLst>
            <pc:docMk/>
            <pc:sldMk cId="1521055148" sldId="1231"/>
            <ac:spMk id="14" creationId="{72A7DC40-F784-482A-8102-83C25C7E4937}"/>
          </ac:spMkLst>
        </pc:spChg>
        <pc:spChg chg="add mod">
          <ac:chgData name="Hilke Evenepoel" userId="0a64e06c-9ef2-4755-bf8a-9fba71f23841" providerId="ADAL" clId="{E64F7DD1-FED8-4027-8445-2A8435D8BC48}" dt="2020-12-09T16:14:54.602" v="2854" actId="1076"/>
          <ac:spMkLst>
            <pc:docMk/>
            <pc:sldMk cId="1521055148" sldId="1231"/>
            <ac:spMk id="15" creationId="{E708459B-2F4B-468D-B687-B04D0B9B0937}"/>
          </ac:spMkLst>
        </pc:spChg>
        <pc:spChg chg="add mod">
          <ac:chgData name="Hilke Evenepoel" userId="0a64e06c-9ef2-4755-bf8a-9fba71f23841" providerId="ADAL" clId="{E64F7DD1-FED8-4027-8445-2A8435D8BC48}" dt="2020-12-09T16:50:21.753" v="3031" actId="20577"/>
          <ac:spMkLst>
            <pc:docMk/>
            <pc:sldMk cId="1521055148" sldId="1231"/>
            <ac:spMk id="16" creationId="{C4FB620F-2778-4F2A-A677-5E28E978E197}"/>
          </ac:spMkLst>
        </pc:spChg>
        <pc:spChg chg="add mod">
          <ac:chgData name="Hilke Evenepoel" userId="0a64e06c-9ef2-4755-bf8a-9fba71f23841" providerId="ADAL" clId="{E64F7DD1-FED8-4027-8445-2A8435D8BC48}" dt="2020-12-09T16:11:12.852" v="2799" actId="207"/>
          <ac:spMkLst>
            <pc:docMk/>
            <pc:sldMk cId="1521055148" sldId="1231"/>
            <ac:spMk id="17" creationId="{24630604-2392-448D-A0BB-07C09E8AD20F}"/>
          </ac:spMkLst>
        </pc:spChg>
        <pc:spChg chg="add del mod">
          <ac:chgData name="Hilke Evenepoel" userId="0a64e06c-9ef2-4755-bf8a-9fba71f23841" providerId="ADAL" clId="{E64F7DD1-FED8-4027-8445-2A8435D8BC48}" dt="2020-12-08T17:52:39.854" v="1689" actId="11529"/>
          <ac:spMkLst>
            <pc:docMk/>
            <pc:sldMk cId="1521055148" sldId="1231"/>
            <ac:spMk id="18" creationId="{BA2A4B47-9EAD-4BB6-B55B-2356C677D0AD}"/>
          </ac:spMkLst>
        </pc:spChg>
        <pc:spChg chg="add del mod">
          <ac:chgData name="Hilke Evenepoel" userId="0a64e06c-9ef2-4755-bf8a-9fba71f23841" providerId="ADAL" clId="{E64F7DD1-FED8-4027-8445-2A8435D8BC48}" dt="2020-12-09T16:07:31.794" v="2773" actId="11529"/>
          <ac:spMkLst>
            <pc:docMk/>
            <pc:sldMk cId="1521055148" sldId="1231"/>
            <ac:spMk id="23" creationId="{4401CA52-13F9-43CF-8916-F2A2622BDADA}"/>
          </ac:spMkLst>
        </pc:spChg>
        <pc:spChg chg="add mod">
          <ac:chgData name="Hilke Evenepoel" userId="0a64e06c-9ef2-4755-bf8a-9fba71f23841" providerId="ADAL" clId="{E64F7DD1-FED8-4027-8445-2A8435D8BC48}" dt="2020-12-09T16:39:59.802" v="2964" actId="1076"/>
          <ac:spMkLst>
            <pc:docMk/>
            <pc:sldMk cId="1521055148" sldId="1231"/>
            <ac:spMk id="24" creationId="{1CDF7E56-9F0D-4A25-AE84-09137440BCB6}"/>
          </ac:spMkLst>
        </pc:spChg>
        <pc:picChg chg="add mod">
          <ac:chgData name="Hilke Evenepoel" userId="0a64e06c-9ef2-4755-bf8a-9fba71f23841" providerId="ADAL" clId="{E64F7DD1-FED8-4027-8445-2A8435D8BC48}" dt="2020-12-09T16:39:48.714" v="2963" actId="1076"/>
          <ac:picMkLst>
            <pc:docMk/>
            <pc:sldMk cId="1521055148" sldId="1231"/>
            <ac:picMk id="25" creationId="{44A64413-B300-424E-A0A1-0DDE8723D7CC}"/>
          </ac:picMkLst>
        </pc:picChg>
        <pc:picChg chg="add mod">
          <ac:chgData name="Hilke Evenepoel" userId="0a64e06c-9ef2-4755-bf8a-9fba71f23841" providerId="ADAL" clId="{E64F7DD1-FED8-4027-8445-2A8435D8BC48}" dt="2020-12-09T16:08:30.736" v="2780" actId="1076"/>
          <ac:picMkLst>
            <pc:docMk/>
            <pc:sldMk cId="1521055148" sldId="1231"/>
            <ac:picMk id="26" creationId="{079B4651-9813-4DCB-85CC-AC6DE9033376}"/>
          </ac:picMkLst>
        </pc:picChg>
        <pc:cxnChg chg="add mod">
          <ac:chgData name="Hilke Evenepoel" userId="0a64e06c-9ef2-4755-bf8a-9fba71f23841" providerId="ADAL" clId="{E64F7DD1-FED8-4027-8445-2A8435D8BC48}" dt="2020-12-09T16:15:15.738" v="2856" actId="1076"/>
          <ac:cxnSpMkLst>
            <pc:docMk/>
            <pc:sldMk cId="1521055148" sldId="1231"/>
            <ac:cxnSpMk id="3" creationId="{4A48AC68-77BA-4FEC-AC0B-94F82661A049}"/>
          </ac:cxnSpMkLst>
        </pc:cxnChg>
        <pc:cxnChg chg="add del mod">
          <ac:chgData name="Hilke Evenepoel" userId="0a64e06c-9ef2-4755-bf8a-9fba71f23841" providerId="ADAL" clId="{E64F7DD1-FED8-4027-8445-2A8435D8BC48}" dt="2020-12-08T17:15:55.664" v="939" actId="478"/>
          <ac:cxnSpMkLst>
            <pc:docMk/>
            <pc:sldMk cId="1521055148" sldId="1231"/>
            <ac:cxnSpMk id="10" creationId="{3A684373-FA5B-4A6B-BC05-8357DB6A148F}"/>
          </ac:cxnSpMkLst>
        </pc:cxnChg>
        <pc:cxnChg chg="add mod">
          <ac:chgData name="Hilke Evenepoel" userId="0a64e06c-9ef2-4755-bf8a-9fba71f23841" providerId="ADAL" clId="{E64F7DD1-FED8-4027-8445-2A8435D8BC48}" dt="2020-12-09T16:15:11.010" v="2855" actId="14100"/>
          <ac:cxnSpMkLst>
            <pc:docMk/>
            <pc:sldMk cId="1521055148" sldId="1231"/>
            <ac:cxnSpMk id="10" creationId="{484E8A08-D24E-4857-AB81-74099C8B6C85}"/>
          </ac:cxnSpMkLst>
        </pc:cxnChg>
        <pc:cxnChg chg="add mod">
          <ac:chgData name="Hilke Evenepoel" userId="0a64e06c-9ef2-4755-bf8a-9fba71f23841" providerId="ADAL" clId="{E64F7DD1-FED8-4027-8445-2A8435D8BC48}" dt="2020-12-09T16:15:30.664" v="2858" actId="14100"/>
          <ac:cxnSpMkLst>
            <pc:docMk/>
            <pc:sldMk cId="1521055148" sldId="1231"/>
            <ac:cxnSpMk id="18" creationId="{ADB1773F-D7E7-4AEC-A740-E71607EC9B50}"/>
          </ac:cxnSpMkLst>
        </pc:cxnChg>
        <pc:cxnChg chg="add mod">
          <ac:chgData name="Hilke Evenepoel" userId="0a64e06c-9ef2-4755-bf8a-9fba71f23841" providerId="ADAL" clId="{E64F7DD1-FED8-4027-8445-2A8435D8BC48}" dt="2020-12-09T16:39:24.106" v="2961" actId="1076"/>
          <ac:cxnSpMkLst>
            <pc:docMk/>
            <pc:sldMk cId="1521055148" sldId="1231"/>
            <ac:cxnSpMk id="20" creationId="{2F5F9168-61FE-4759-A019-2672DB138561}"/>
          </ac:cxnSpMkLst>
        </pc:cxnChg>
      </pc:sldChg>
      <pc:sldChg chg="add del">
        <pc:chgData name="Hilke Evenepoel" userId="0a64e06c-9ef2-4755-bf8a-9fba71f23841" providerId="ADAL" clId="{E64F7DD1-FED8-4027-8445-2A8435D8BC48}" dt="2020-12-08T17:45:17.375" v="1540"/>
        <pc:sldMkLst>
          <pc:docMk/>
          <pc:sldMk cId="897464466" sldId="1232"/>
        </pc:sldMkLst>
      </pc:sldChg>
      <pc:sldChg chg="add del">
        <pc:chgData name="Hilke Evenepoel" userId="0a64e06c-9ef2-4755-bf8a-9fba71f23841" providerId="ADAL" clId="{E64F7DD1-FED8-4027-8445-2A8435D8BC48}" dt="2020-12-08T17:43:51.040" v="1538"/>
        <pc:sldMkLst>
          <pc:docMk/>
          <pc:sldMk cId="1712356986" sldId="1232"/>
        </pc:sldMkLst>
      </pc:sldChg>
      <pc:sldChg chg="addSp delSp modSp add">
        <pc:chgData name="Hilke Evenepoel" userId="0a64e06c-9ef2-4755-bf8a-9fba71f23841" providerId="ADAL" clId="{E64F7DD1-FED8-4027-8445-2A8435D8BC48}" dt="2020-12-09T16:20:20.757" v="2883" actId="1076"/>
        <pc:sldMkLst>
          <pc:docMk/>
          <pc:sldMk cId="2451542494" sldId="1232"/>
        </pc:sldMkLst>
        <pc:spChg chg="add mod">
          <ac:chgData name="Hilke Evenepoel" userId="0a64e06c-9ef2-4755-bf8a-9fba71f23841" providerId="ADAL" clId="{E64F7DD1-FED8-4027-8445-2A8435D8BC48}" dt="2020-12-09T16:20:06.651" v="2881" actId="20577"/>
          <ac:spMkLst>
            <pc:docMk/>
            <pc:sldMk cId="2451542494" sldId="1232"/>
            <ac:spMk id="2" creationId="{178277E5-FAC7-418F-9E56-C801D93A9967}"/>
          </ac:spMkLst>
        </pc:spChg>
        <pc:spChg chg="add del mod">
          <ac:chgData name="Hilke Evenepoel" userId="0a64e06c-9ef2-4755-bf8a-9fba71f23841" providerId="ADAL" clId="{E64F7DD1-FED8-4027-8445-2A8435D8BC48}" dt="2020-12-08T17:57:45.496" v="1765"/>
          <ac:spMkLst>
            <pc:docMk/>
            <pc:sldMk cId="2451542494" sldId="1232"/>
            <ac:spMk id="2" creationId="{49846ECB-E599-49F7-AEB2-6AE647CB2AF2}"/>
          </ac:spMkLst>
        </pc:spChg>
        <pc:spChg chg="add mod">
          <ac:chgData name="Hilke Evenepoel" userId="0a64e06c-9ef2-4755-bf8a-9fba71f23841" providerId="ADAL" clId="{E64F7DD1-FED8-4027-8445-2A8435D8BC48}" dt="2020-12-09T16:19:19.911" v="2868"/>
          <ac:spMkLst>
            <pc:docMk/>
            <pc:sldMk cId="2451542494" sldId="1232"/>
            <ac:spMk id="4" creationId="{F1D06180-1FCD-4BD0-BF36-70807E697E57}"/>
          </ac:spMkLst>
        </pc:spChg>
        <pc:picChg chg="add mod">
          <ac:chgData name="Hilke Evenepoel" userId="0a64e06c-9ef2-4755-bf8a-9fba71f23841" providerId="ADAL" clId="{E64F7DD1-FED8-4027-8445-2A8435D8BC48}" dt="2020-12-09T16:18:54.257" v="2867" actId="1076"/>
          <ac:picMkLst>
            <pc:docMk/>
            <pc:sldMk cId="2451542494" sldId="1232"/>
            <ac:picMk id="3" creationId="{442506A5-0216-40CC-A81E-1284DCEB4091}"/>
          </ac:picMkLst>
        </pc:picChg>
        <pc:picChg chg="add mod">
          <ac:chgData name="Hilke Evenepoel" userId="0a64e06c-9ef2-4755-bf8a-9fba71f23841" providerId="ADAL" clId="{E64F7DD1-FED8-4027-8445-2A8435D8BC48}" dt="2020-12-09T16:20:20.757" v="2883" actId="1076"/>
          <ac:picMkLst>
            <pc:docMk/>
            <pc:sldMk cId="2451542494" sldId="1232"/>
            <ac:picMk id="5" creationId="{9EF6E8AA-43EF-442A-9CF3-486D1AA39D5C}"/>
          </ac:picMkLst>
        </pc:picChg>
      </pc:sldChg>
      <pc:sldChg chg="add del ord">
        <pc:chgData name="Hilke Evenepoel" userId="0a64e06c-9ef2-4755-bf8a-9fba71f23841" providerId="ADAL" clId="{E64F7DD1-FED8-4027-8445-2A8435D8BC48}" dt="2020-12-09T16:20:29.172" v="2884" actId="2696"/>
        <pc:sldMkLst>
          <pc:docMk/>
          <pc:sldMk cId="3811498224" sldId="1233"/>
        </pc:sldMkLst>
      </pc:sldChg>
      <pc:sldChg chg="add del">
        <pc:chgData name="Hilke Evenepoel" userId="0a64e06c-9ef2-4755-bf8a-9fba71f23841" providerId="ADAL" clId="{E64F7DD1-FED8-4027-8445-2A8435D8BC48}" dt="2020-12-09T16:18:39.761" v="2865" actId="2696"/>
        <pc:sldMkLst>
          <pc:docMk/>
          <pc:sldMk cId="2905222429" sldId="1234"/>
        </pc:sldMkLst>
      </pc:sldChg>
      <pc:sldChg chg="addSp delSp add del">
        <pc:chgData name="Hilke Evenepoel" userId="0a64e06c-9ef2-4755-bf8a-9fba71f23841" providerId="ADAL" clId="{E64F7DD1-FED8-4027-8445-2A8435D8BC48}" dt="2020-12-08T18:07:48.671" v="1789"/>
        <pc:sldMkLst>
          <pc:docMk/>
          <pc:sldMk cId="1473434014" sldId="1235"/>
        </pc:sldMkLst>
        <pc:picChg chg="add del">
          <ac:chgData name="Hilke Evenepoel" userId="0a64e06c-9ef2-4755-bf8a-9fba71f23841" providerId="ADAL" clId="{E64F7DD1-FED8-4027-8445-2A8435D8BC48}" dt="2020-12-08T18:07:42.147" v="1787"/>
          <ac:picMkLst>
            <pc:docMk/>
            <pc:sldMk cId="1473434014" sldId="1235"/>
            <ac:picMk id="4" creationId="{F4384CB3-CDEA-439C-9DEB-8450B013B5DD}"/>
          </ac:picMkLst>
        </pc:picChg>
      </pc:sldChg>
      <pc:sldChg chg="addSp delSp modSp add del ord">
        <pc:chgData name="Hilke Evenepoel" userId="0a64e06c-9ef2-4755-bf8a-9fba71f23841" providerId="ADAL" clId="{E64F7DD1-FED8-4027-8445-2A8435D8BC48}" dt="2020-12-09T16:36:09.029" v="2954" actId="2696"/>
        <pc:sldMkLst>
          <pc:docMk/>
          <pc:sldMk cId="2443297824" sldId="1235"/>
        </pc:sldMkLst>
        <pc:spChg chg="add mod">
          <ac:chgData name="Hilke Evenepoel" userId="0a64e06c-9ef2-4755-bf8a-9fba71f23841" providerId="ADAL" clId="{E64F7DD1-FED8-4027-8445-2A8435D8BC48}" dt="2020-12-09T16:23:19.099" v="2905" actId="20577"/>
          <ac:spMkLst>
            <pc:docMk/>
            <pc:sldMk cId="2443297824" sldId="1235"/>
            <ac:spMk id="2" creationId="{71F73FBE-976F-4977-9F1D-5F3D245C6978}"/>
          </ac:spMkLst>
        </pc:spChg>
        <pc:spChg chg="del">
          <ac:chgData name="Hilke Evenepoel" userId="0a64e06c-9ef2-4755-bf8a-9fba71f23841" providerId="ADAL" clId="{E64F7DD1-FED8-4027-8445-2A8435D8BC48}" dt="2020-12-08T18:08:01.722" v="1791"/>
          <ac:spMkLst>
            <pc:docMk/>
            <pc:sldMk cId="2443297824" sldId="1235"/>
            <ac:spMk id="2" creationId="{802BFD57-92AD-4312-959B-091EAC9D1C62}"/>
          </ac:spMkLst>
        </pc:spChg>
        <pc:spChg chg="add del mod">
          <ac:chgData name="Hilke Evenepoel" userId="0a64e06c-9ef2-4755-bf8a-9fba71f23841" providerId="ADAL" clId="{E64F7DD1-FED8-4027-8445-2A8435D8BC48}" dt="2020-12-09T16:24:20.769" v="2911"/>
          <ac:spMkLst>
            <pc:docMk/>
            <pc:sldMk cId="2443297824" sldId="1235"/>
            <ac:spMk id="3" creationId="{81DE965C-BFBD-4C8D-A3AC-241422E6FC73}"/>
          </ac:spMkLst>
        </pc:spChg>
        <pc:spChg chg="del">
          <ac:chgData name="Hilke Evenepoel" userId="0a64e06c-9ef2-4755-bf8a-9fba71f23841" providerId="ADAL" clId="{E64F7DD1-FED8-4027-8445-2A8435D8BC48}" dt="2020-12-08T18:08:01.722" v="1791"/>
          <ac:spMkLst>
            <pc:docMk/>
            <pc:sldMk cId="2443297824" sldId="1235"/>
            <ac:spMk id="3" creationId="{A8475F91-F0BA-4D60-BCB2-FA77ED4258D2}"/>
          </ac:spMkLst>
        </pc:spChg>
        <pc:spChg chg="add del mod">
          <ac:chgData name="Hilke Evenepoel" userId="0a64e06c-9ef2-4755-bf8a-9fba71f23841" providerId="ADAL" clId="{E64F7DD1-FED8-4027-8445-2A8435D8BC48}" dt="2020-12-09T16:24:20.769" v="2911"/>
          <ac:spMkLst>
            <pc:docMk/>
            <pc:sldMk cId="2443297824" sldId="1235"/>
            <ac:spMk id="5" creationId="{FAA508A5-A949-4FA3-9B23-7F8DBD726341}"/>
          </ac:spMkLst>
        </pc:spChg>
        <pc:picChg chg="add">
          <ac:chgData name="Hilke Evenepoel" userId="0a64e06c-9ef2-4755-bf8a-9fba71f23841" providerId="ADAL" clId="{E64F7DD1-FED8-4027-8445-2A8435D8BC48}" dt="2020-12-08T18:08:03.497" v="1792"/>
          <ac:picMkLst>
            <pc:docMk/>
            <pc:sldMk cId="2443297824" sldId="1235"/>
            <ac:picMk id="4" creationId="{17BBBD3E-59B3-460A-8580-1C3F39406DD5}"/>
          </ac:picMkLst>
        </pc:picChg>
      </pc:sldChg>
      <pc:sldChg chg="addSp delSp modSp add">
        <pc:chgData name="Hilke Evenepoel" userId="0a64e06c-9ef2-4755-bf8a-9fba71f23841" providerId="ADAL" clId="{E64F7DD1-FED8-4027-8445-2A8435D8BC48}" dt="2020-12-09T16:35:50.512" v="2953" actId="1076"/>
        <pc:sldMkLst>
          <pc:docMk/>
          <pc:sldMk cId="3042643765" sldId="1236"/>
        </pc:sldMkLst>
        <pc:spChg chg="add del">
          <ac:chgData name="Hilke Evenepoel" userId="0a64e06c-9ef2-4755-bf8a-9fba71f23841" providerId="ADAL" clId="{E64F7DD1-FED8-4027-8445-2A8435D8BC48}" dt="2020-12-09T16:24:01.267" v="2909"/>
          <ac:spMkLst>
            <pc:docMk/>
            <pc:sldMk cId="3042643765" sldId="1236"/>
            <ac:spMk id="2" creationId="{4AA8714F-AA72-48CA-9202-7B286F2B2737}"/>
          </ac:spMkLst>
        </pc:spChg>
        <pc:spChg chg="add del">
          <ac:chgData name="Hilke Evenepoel" userId="0a64e06c-9ef2-4755-bf8a-9fba71f23841" providerId="ADAL" clId="{E64F7DD1-FED8-4027-8445-2A8435D8BC48}" dt="2020-12-09T16:24:01.267" v="2909"/>
          <ac:spMkLst>
            <pc:docMk/>
            <pc:sldMk cId="3042643765" sldId="1236"/>
            <ac:spMk id="3" creationId="{102EC654-0E3F-4FA2-8B07-939CA0130FFD}"/>
          </ac:spMkLst>
        </pc:spChg>
        <pc:spChg chg="add del mod">
          <ac:chgData name="Hilke Evenepoel" userId="0a64e06c-9ef2-4755-bf8a-9fba71f23841" providerId="ADAL" clId="{E64F7DD1-FED8-4027-8445-2A8435D8BC48}" dt="2020-12-09T16:23:56.361" v="2908"/>
          <ac:spMkLst>
            <pc:docMk/>
            <pc:sldMk cId="3042643765" sldId="1236"/>
            <ac:spMk id="4" creationId="{80559268-46C7-40F7-A8CD-8766782D9511}"/>
          </ac:spMkLst>
        </pc:spChg>
        <pc:spChg chg="add del mod">
          <ac:chgData name="Hilke Evenepoel" userId="0a64e06c-9ef2-4755-bf8a-9fba71f23841" providerId="ADAL" clId="{E64F7DD1-FED8-4027-8445-2A8435D8BC48}" dt="2020-12-09T16:23:56.361" v="2908"/>
          <ac:spMkLst>
            <pc:docMk/>
            <pc:sldMk cId="3042643765" sldId="1236"/>
            <ac:spMk id="5" creationId="{D4FD2DF0-E815-4526-B956-34686B50FE46}"/>
          </ac:spMkLst>
        </pc:spChg>
        <pc:spChg chg="add del mod">
          <ac:chgData name="Hilke Evenepoel" userId="0a64e06c-9ef2-4755-bf8a-9fba71f23841" providerId="ADAL" clId="{E64F7DD1-FED8-4027-8445-2A8435D8BC48}" dt="2020-12-09T16:23:56.361" v="2908"/>
          <ac:spMkLst>
            <pc:docMk/>
            <pc:sldMk cId="3042643765" sldId="1236"/>
            <ac:spMk id="6" creationId="{D2546BCA-2B29-419B-B865-1EDD8AC8861C}"/>
          </ac:spMkLst>
        </pc:spChg>
        <pc:spChg chg="add del mod">
          <ac:chgData name="Hilke Evenepoel" userId="0a64e06c-9ef2-4755-bf8a-9fba71f23841" providerId="ADAL" clId="{E64F7DD1-FED8-4027-8445-2A8435D8BC48}" dt="2020-12-09T16:23:56.361" v="2908"/>
          <ac:spMkLst>
            <pc:docMk/>
            <pc:sldMk cId="3042643765" sldId="1236"/>
            <ac:spMk id="7" creationId="{30FD36B6-C613-4B1A-89B4-F2B9176DC774}"/>
          </ac:spMkLst>
        </pc:spChg>
        <pc:spChg chg="add del mod">
          <ac:chgData name="Hilke Evenepoel" userId="0a64e06c-9ef2-4755-bf8a-9fba71f23841" providerId="ADAL" clId="{E64F7DD1-FED8-4027-8445-2A8435D8BC48}" dt="2020-12-09T16:23:56.361" v="2908"/>
          <ac:spMkLst>
            <pc:docMk/>
            <pc:sldMk cId="3042643765" sldId="1236"/>
            <ac:spMk id="8" creationId="{A69E0468-C478-4DAD-A98C-6AD52ABB2C33}"/>
          </ac:spMkLst>
        </pc:spChg>
        <pc:spChg chg="add mod">
          <ac:chgData name="Hilke Evenepoel" userId="0a64e06c-9ef2-4755-bf8a-9fba71f23841" providerId="ADAL" clId="{E64F7DD1-FED8-4027-8445-2A8435D8BC48}" dt="2020-12-09T16:35:50.512" v="2953" actId="1076"/>
          <ac:spMkLst>
            <pc:docMk/>
            <pc:sldMk cId="3042643765" sldId="1236"/>
            <ac:spMk id="9" creationId="{34BD3589-CC0A-4AEE-AEFA-1B6C626D206B}"/>
          </ac:spMkLst>
        </pc:spChg>
        <pc:spChg chg="add del mod">
          <ac:chgData name="Hilke Evenepoel" userId="0a64e06c-9ef2-4755-bf8a-9fba71f23841" providerId="ADAL" clId="{E64F7DD1-FED8-4027-8445-2A8435D8BC48}" dt="2020-12-09T16:26:30.105" v="2913" actId="931"/>
          <ac:spMkLst>
            <pc:docMk/>
            <pc:sldMk cId="3042643765" sldId="1236"/>
            <ac:spMk id="10" creationId="{48DFAD8A-E053-43A3-82F8-AFDC5DC353BB}"/>
          </ac:spMkLst>
        </pc:spChg>
        <pc:spChg chg="add del mod">
          <ac:chgData name="Hilke Evenepoel" userId="0a64e06c-9ef2-4755-bf8a-9fba71f23841" providerId="ADAL" clId="{E64F7DD1-FED8-4027-8445-2A8435D8BC48}" dt="2020-12-09T16:24:24.904" v="2912"/>
          <ac:spMkLst>
            <pc:docMk/>
            <pc:sldMk cId="3042643765" sldId="1236"/>
            <ac:spMk id="11" creationId="{2D7DDB83-1A22-45AF-9E64-280BECD49156}"/>
          </ac:spMkLst>
        </pc:spChg>
        <pc:picChg chg="add mod">
          <ac:chgData name="Hilke Evenepoel" userId="0a64e06c-9ef2-4755-bf8a-9fba71f23841" providerId="ADAL" clId="{E64F7DD1-FED8-4027-8445-2A8435D8BC48}" dt="2020-12-09T16:35:04.449" v="2945" actId="1076"/>
          <ac:picMkLst>
            <pc:docMk/>
            <pc:sldMk cId="3042643765" sldId="1236"/>
            <ac:picMk id="12" creationId="{0AB9C541-618C-4AE6-A8B7-EB5FEE338E47}"/>
          </ac:picMkLst>
        </pc:picChg>
        <pc:picChg chg="add mod">
          <ac:chgData name="Hilke Evenepoel" userId="0a64e06c-9ef2-4755-bf8a-9fba71f23841" providerId="ADAL" clId="{E64F7DD1-FED8-4027-8445-2A8435D8BC48}" dt="2020-12-09T16:35:02.434" v="2944" actId="1076"/>
          <ac:picMkLst>
            <pc:docMk/>
            <pc:sldMk cId="3042643765" sldId="1236"/>
            <ac:picMk id="14" creationId="{57045EC2-33EE-4D81-BDB5-2525AA819E5F}"/>
          </ac:picMkLst>
        </pc:picChg>
        <pc:picChg chg="add mod">
          <ac:chgData name="Hilke Evenepoel" userId="0a64e06c-9ef2-4755-bf8a-9fba71f23841" providerId="ADAL" clId="{E64F7DD1-FED8-4027-8445-2A8435D8BC48}" dt="2020-12-09T16:27:24.954" v="2926" actId="1076"/>
          <ac:picMkLst>
            <pc:docMk/>
            <pc:sldMk cId="3042643765" sldId="1236"/>
            <ac:picMk id="15" creationId="{FD1227BA-B780-49DA-9856-53F8224D3C65}"/>
          </ac:picMkLst>
        </pc:picChg>
        <pc:picChg chg="add del mod">
          <ac:chgData name="Hilke Evenepoel" userId="0a64e06c-9ef2-4755-bf8a-9fba71f23841" providerId="ADAL" clId="{E64F7DD1-FED8-4027-8445-2A8435D8BC48}" dt="2020-12-09T16:32:39.101" v="2936" actId="478"/>
          <ac:picMkLst>
            <pc:docMk/>
            <pc:sldMk cId="3042643765" sldId="1236"/>
            <ac:picMk id="17" creationId="{D69A8EE4-2B82-43A9-917D-61931E108994}"/>
          </ac:picMkLst>
        </pc:picChg>
        <pc:picChg chg="add mod">
          <ac:chgData name="Hilke Evenepoel" userId="0a64e06c-9ef2-4755-bf8a-9fba71f23841" providerId="ADAL" clId="{E64F7DD1-FED8-4027-8445-2A8435D8BC48}" dt="2020-12-09T16:35:41.555" v="2952" actId="1076"/>
          <ac:picMkLst>
            <pc:docMk/>
            <pc:sldMk cId="3042643765" sldId="1236"/>
            <ac:picMk id="19" creationId="{A9DEAE52-88D6-46BC-B943-811FB95616B9}"/>
          </ac:picMkLst>
        </pc:picChg>
        <pc:picChg chg="add mod">
          <ac:chgData name="Hilke Evenepoel" userId="0a64e06c-9ef2-4755-bf8a-9fba71f23841" providerId="ADAL" clId="{E64F7DD1-FED8-4027-8445-2A8435D8BC48}" dt="2020-12-09T16:35:29.946" v="2950" actId="1076"/>
          <ac:picMkLst>
            <pc:docMk/>
            <pc:sldMk cId="3042643765" sldId="1236"/>
            <ac:picMk id="20" creationId="{6FCDACD2-658A-40B9-BF79-1D49D999335C}"/>
          </ac:picMkLst>
        </pc:picChg>
      </pc:sldChg>
      <pc:sldMasterChg chg="delSldLayout">
        <pc:chgData name="Hilke Evenepoel" userId="0a64e06c-9ef2-4755-bf8a-9fba71f23841" providerId="ADAL" clId="{E64F7DD1-FED8-4027-8445-2A8435D8BC48}" dt="2020-12-08T18:04:11.108" v="1780" actId="2696"/>
        <pc:sldMasterMkLst>
          <pc:docMk/>
          <pc:sldMasterMk cId="2353157988" sldId="2147483660"/>
        </pc:sldMasterMkLst>
        <pc:sldLayoutChg chg="del">
          <pc:chgData name="Hilke Evenepoel" userId="0a64e06c-9ef2-4755-bf8a-9fba71f23841" providerId="ADAL" clId="{E64F7DD1-FED8-4027-8445-2A8435D8BC48}" dt="2020-12-08T18:04:11.108" v="1780" actId="2696"/>
          <pc:sldLayoutMkLst>
            <pc:docMk/>
            <pc:sldMasterMk cId="2353157988" sldId="2147483660"/>
            <pc:sldLayoutMk cId="2442374161"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AD5469-04B7-D245-8B0E-813C273D8001}" type="datetimeFigureOut">
              <a:t>14/12/2020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4D149-4236-C24C-A605-CA7AE6F58777}" type="slidenum">
              <a:t>‹nr.›</a:t>
            </a:fld>
            <a:endParaRPr lang="en-US"/>
          </a:p>
        </p:txBody>
      </p:sp>
    </p:spTree>
    <p:extLst>
      <p:ext uri="{BB962C8B-B14F-4D97-AF65-F5344CB8AC3E}">
        <p14:creationId xmlns:p14="http://schemas.microsoft.com/office/powerpoint/2010/main" val="269100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NL" dirty="0"/>
              <a:t>Leefbaarheid (lage impact op gedeelde ruimte, meer auto’s weg leidt tot meer ruimte in de stad, die op andere manieren benut kan worden)</a:t>
            </a:r>
            <a:endParaRPr lang="nl-BE" dirty="0"/>
          </a:p>
          <a:p>
            <a:pPr lvl="1"/>
            <a:r>
              <a:rPr lang="nl-NL" dirty="0"/>
              <a:t>Bereikbaarheid (stad bereikbaar ondanks toename mobiliteit)</a:t>
            </a:r>
            <a:endParaRPr lang="nl-BE" dirty="0"/>
          </a:p>
          <a:p>
            <a:pPr lvl="1"/>
            <a:r>
              <a:rPr lang="nl-NL" dirty="0"/>
              <a:t>Gelijkheid (alle bewoners toegang bieden tot anders onbetaalbaar elektrisch vervoer) – we zijn aan het uitzoeken om het kansentarief (</a:t>
            </a:r>
            <a:r>
              <a:rPr lang="nl-NL" dirty="0" err="1"/>
              <a:t>UITpas</a:t>
            </a:r>
            <a:r>
              <a:rPr lang="nl-NL" dirty="0"/>
              <a:t>) ook toe te kunnen passen voor deelmobiliteit – pilootfase met </a:t>
            </a:r>
            <a:r>
              <a:rPr lang="nl-NL" dirty="0" err="1"/>
              <a:t>ev</a:t>
            </a:r>
            <a:r>
              <a:rPr lang="nl-NL" dirty="0"/>
              <a:t> </a:t>
            </a:r>
            <a:r>
              <a:rPr lang="nl-NL" dirty="0" err="1"/>
              <a:t>Urbee</a:t>
            </a:r>
            <a:r>
              <a:rPr lang="nl-NL" dirty="0"/>
              <a:t> en </a:t>
            </a:r>
            <a:r>
              <a:rPr lang="nl-NL" dirty="0" err="1"/>
              <a:t>Cargoroo</a:t>
            </a:r>
            <a:endParaRPr lang="nl-BE" dirty="0"/>
          </a:p>
          <a:p>
            <a:pPr lvl="1"/>
            <a:r>
              <a:rPr lang="nl-NL" dirty="0"/>
              <a:t>Duurzaamheid (schone mobiliteit)</a:t>
            </a:r>
          </a:p>
          <a:p>
            <a:pPr lvl="1"/>
            <a:endParaRPr lang="nl-NL" dirty="0"/>
          </a:p>
          <a:p>
            <a:r>
              <a:rPr lang="nl-BE" sz="1200" b="0" i="0" u="none" strike="noStrike" kern="1200" baseline="0" dirty="0">
                <a:solidFill>
                  <a:schemeClr val="tx1"/>
                </a:solidFill>
                <a:latin typeface="+mn-lt"/>
                <a:ea typeface="+mn-ea"/>
                <a:cs typeface="+mn-cs"/>
              </a:rPr>
              <a:t>Netwerklogica: Gebruik van </a:t>
            </a:r>
            <a:r>
              <a:rPr lang="nl-BE" sz="1200" b="0" i="0" u="none" strike="noStrike" kern="1200" baseline="0" dirty="0" err="1">
                <a:solidFill>
                  <a:schemeClr val="tx1"/>
                </a:solidFill>
                <a:latin typeface="+mn-lt"/>
                <a:ea typeface="+mn-ea"/>
                <a:cs typeface="+mn-cs"/>
              </a:rPr>
              <a:t>VoM</a:t>
            </a:r>
            <a:r>
              <a:rPr lang="nl-BE" sz="1200" b="0" i="0" u="none" strike="noStrike" kern="1200" baseline="0" dirty="0">
                <a:solidFill>
                  <a:schemeClr val="tx1"/>
                </a:solidFill>
                <a:latin typeface="+mn-lt"/>
                <a:ea typeface="+mn-ea"/>
                <a:cs typeface="+mn-cs"/>
              </a:rPr>
              <a:t> in combinatie met het openbaar vervoer of met de eigen wagen. Gebruikers leggen langere verplaatsingen af waar </a:t>
            </a:r>
            <a:r>
              <a:rPr lang="nl-BE" sz="1200" b="0" i="0" u="none" strike="noStrike" kern="1200" baseline="0" dirty="0" err="1">
                <a:solidFill>
                  <a:schemeClr val="tx1"/>
                </a:solidFill>
                <a:latin typeface="+mn-lt"/>
                <a:ea typeface="+mn-ea"/>
                <a:cs typeface="+mn-cs"/>
              </a:rPr>
              <a:t>VoM</a:t>
            </a:r>
            <a:r>
              <a:rPr lang="nl-BE" sz="1200" b="0" i="0" u="none" strike="noStrike" kern="1200" baseline="0" dirty="0">
                <a:solidFill>
                  <a:schemeClr val="tx1"/>
                </a:solidFill>
                <a:latin typeface="+mn-lt"/>
                <a:ea typeface="+mn-ea"/>
                <a:cs typeface="+mn-cs"/>
              </a:rPr>
              <a:t> een deel van de totale verplaatsing uitmaakt. </a:t>
            </a:r>
            <a:r>
              <a:rPr lang="nl-BE" sz="1200" b="0" i="0" u="none" strike="noStrike" kern="1200" baseline="0" dirty="0" err="1">
                <a:solidFill>
                  <a:schemeClr val="tx1"/>
                </a:solidFill>
                <a:latin typeface="+mn-lt"/>
                <a:ea typeface="+mn-ea"/>
                <a:cs typeface="+mn-cs"/>
              </a:rPr>
              <a:t>VoM</a:t>
            </a:r>
            <a:r>
              <a:rPr lang="nl-BE" sz="1200" b="0" i="0" u="none" strike="noStrike" kern="1200" baseline="0" dirty="0">
                <a:solidFill>
                  <a:schemeClr val="tx1"/>
                </a:solidFill>
                <a:latin typeface="+mn-lt"/>
                <a:ea typeface="+mn-ea"/>
                <a:cs typeface="+mn-cs"/>
              </a:rPr>
              <a:t> vergroot de invloedssfeer van het mobiliteitsknooppunt. Netwerklogica wordt aangeboden op locaties in de buurt van OV-knooppunten (</a:t>
            </a:r>
            <a:r>
              <a:rPr lang="nl-BE" sz="1200" b="0" i="0" u="none" strike="noStrike" kern="1200" baseline="0" dirty="0" err="1">
                <a:solidFill>
                  <a:schemeClr val="tx1"/>
                </a:solidFill>
                <a:latin typeface="+mn-lt"/>
                <a:ea typeface="+mn-ea"/>
                <a:cs typeface="+mn-cs"/>
              </a:rPr>
              <a:t>mobipunten</a:t>
            </a:r>
            <a:r>
              <a:rPr lang="nl-BE" sz="1200" b="0" i="0" u="none" strike="noStrike" kern="1200" baseline="0" dirty="0">
                <a:solidFill>
                  <a:schemeClr val="tx1"/>
                </a:solidFill>
                <a:latin typeface="+mn-lt"/>
                <a:ea typeface="+mn-ea"/>
                <a:cs typeface="+mn-cs"/>
              </a:rPr>
              <a:t>).</a:t>
            </a:r>
          </a:p>
          <a:p>
            <a:endParaRPr lang="nl-BE" sz="1200" b="0" i="0" u="none" strike="noStrike" kern="1200" baseline="0" dirty="0">
              <a:solidFill>
                <a:schemeClr val="tx1"/>
              </a:solidFill>
              <a:latin typeface="+mn-lt"/>
              <a:ea typeface="+mn-ea"/>
              <a:cs typeface="+mn-cs"/>
            </a:endParaRPr>
          </a:p>
          <a:p>
            <a:r>
              <a:rPr lang="nl-BE" sz="1200" b="0" i="0" u="none" strike="noStrike" kern="1200" baseline="0" dirty="0">
                <a:solidFill>
                  <a:schemeClr val="tx1"/>
                </a:solidFill>
                <a:latin typeface="+mn-lt"/>
                <a:ea typeface="+mn-ea"/>
                <a:cs typeface="+mn-cs"/>
              </a:rPr>
              <a:t>Nabijheidslogica: Gebruik is gericht op bewoners, zonder combinatie met andere vervoersmiddelen of ter vervanging van de eigen fiets (als mensen niet kunnen of willen fietsen) in voortransport. Gebruikers gebruiken </a:t>
            </a:r>
            <a:r>
              <a:rPr lang="nl-BE" sz="1200" b="0" i="0" u="none" strike="noStrike" kern="1200" baseline="0" dirty="0" err="1">
                <a:solidFill>
                  <a:schemeClr val="tx1"/>
                </a:solidFill>
                <a:latin typeface="+mn-lt"/>
                <a:ea typeface="+mn-ea"/>
                <a:cs typeface="+mn-cs"/>
              </a:rPr>
              <a:t>VoM</a:t>
            </a:r>
            <a:r>
              <a:rPr lang="nl-BE" sz="1200" b="0" i="0" u="none" strike="noStrike" kern="1200" baseline="0" dirty="0">
                <a:solidFill>
                  <a:schemeClr val="tx1"/>
                </a:solidFill>
                <a:latin typeface="+mn-lt"/>
                <a:ea typeface="+mn-ea"/>
                <a:cs typeface="+mn-cs"/>
              </a:rPr>
              <a:t> voor korte verplaatsingen in de stad/(deel)gemeente. Nabijheidslogica wordt aangeboden op locaties in de buurt van woonplekken en attractiepolen. Fijnmazigheid van het </a:t>
            </a:r>
            <a:r>
              <a:rPr lang="nl-BE" sz="1200" b="0" i="0" u="none" strike="noStrike" kern="1200" baseline="0" dirty="0" err="1">
                <a:solidFill>
                  <a:schemeClr val="tx1"/>
                </a:solidFill>
                <a:latin typeface="+mn-lt"/>
                <a:ea typeface="+mn-ea"/>
                <a:cs typeface="+mn-cs"/>
              </a:rPr>
              <a:t>VoM</a:t>
            </a:r>
            <a:r>
              <a:rPr lang="nl-BE" sz="1200" b="0" i="0" u="none" strike="noStrike" kern="1200" baseline="0" dirty="0">
                <a:solidFill>
                  <a:schemeClr val="tx1"/>
                </a:solidFill>
                <a:latin typeface="+mn-lt"/>
                <a:ea typeface="+mn-ea"/>
                <a:cs typeface="+mn-cs"/>
              </a:rPr>
              <a:t>-netwerk en densiteit van woningen en functies zijn belangrijk. </a:t>
            </a:r>
          </a:p>
          <a:p>
            <a:endParaRPr lang="nl-BE" sz="1200" b="0" i="0" u="none" strike="noStrike" kern="1200" baseline="0" dirty="0">
              <a:solidFill>
                <a:schemeClr val="tx1"/>
              </a:solidFill>
              <a:latin typeface="+mn-lt"/>
              <a:ea typeface="+mn-ea"/>
              <a:cs typeface="+mn-cs"/>
            </a:endParaRPr>
          </a:p>
          <a:p>
            <a:r>
              <a:rPr lang="nl-BE" sz="1200" b="0" i="0" u="none" strike="noStrike" kern="1200" baseline="0" dirty="0">
                <a:solidFill>
                  <a:schemeClr val="tx1"/>
                </a:solidFill>
                <a:latin typeface="+mn-lt"/>
                <a:ea typeface="+mn-ea"/>
                <a:cs typeface="+mn-cs"/>
              </a:rPr>
              <a:t>De keuze van locaties voor </a:t>
            </a:r>
            <a:r>
              <a:rPr lang="nl-BE" sz="1200" b="1" i="0" u="none" strike="noStrike" kern="1200" baseline="0" dirty="0">
                <a:solidFill>
                  <a:schemeClr val="tx1"/>
                </a:solidFill>
                <a:latin typeface="+mn-lt"/>
                <a:ea typeface="+mn-ea"/>
                <a:cs typeface="+mn-cs"/>
              </a:rPr>
              <a:t>deelfietsstations </a:t>
            </a:r>
            <a:r>
              <a:rPr lang="nl-BE" sz="1200" b="0" i="0" u="none" strike="noStrike" kern="1200" baseline="0" dirty="0">
                <a:solidFill>
                  <a:schemeClr val="tx1"/>
                </a:solidFill>
                <a:latin typeface="+mn-lt"/>
                <a:ea typeface="+mn-ea"/>
                <a:cs typeface="+mn-cs"/>
              </a:rPr>
              <a:t>bekijken we in eerste plaats vanuit de netwerklogica en de last-</a:t>
            </a:r>
            <a:r>
              <a:rPr lang="nl-BE" sz="1200" b="0" i="0" u="none" strike="noStrike" kern="1200" baseline="0" dirty="0" err="1">
                <a:solidFill>
                  <a:schemeClr val="tx1"/>
                </a:solidFill>
                <a:latin typeface="+mn-lt"/>
                <a:ea typeface="+mn-ea"/>
                <a:cs typeface="+mn-cs"/>
              </a:rPr>
              <a:t>mile</a:t>
            </a:r>
            <a:r>
              <a:rPr lang="nl-BE" sz="1200" b="0" i="0" u="none" strike="noStrike" kern="1200" baseline="0" dirty="0">
                <a:solidFill>
                  <a:schemeClr val="tx1"/>
                </a:solidFill>
                <a:latin typeface="+mn-lt"/>
                <a:ea typeface="+mn-ea"/>
                <a:cs typeface="+mn-cs"/>
              </a:rPr>
              <a:t> gedachte: waar kan een deelfiets ervoor zorgen dat specifieke attractiepolen, zoals bijvoorbeeld bedrijventerreinen, toch via het regulier openbaar vervoer bereikbaar zijn, zonder dat we dit openbaar vervoer moeten uitbreiden. Dit wil zeggen dat een persoon het regulier openbaar vervoer kan gebruiken tot een bepaalde halte, en daar met een deelfiets de laatste kilometers kan overbruggen tot zijn bestemming. </a:t>
            </a:r>
            <a:endParaRPr lang="nl-BE" dirty="0"/>
          </a:p>
          <a:p>
            <a:endParaRPr lang="nl-BE" dirty="0"/>
          </a:p>
        </p:txBody>
      </p:sp>
      <p:sp>
        <p:nvSpPr>
          <p:cNvPr id="4" name="Tijdelijke aanduiding voor dianummer 3"/>
          <p:cNvSpPr>
            <a:spLocks noGrp="1"/>
          </p:cNvSpPr>
          <p:nvPr>
            <p:ph type="sldNum" sz="quarter" idx="5"/>
          </p:nvPr>
        </p:nvSpPr>
        <p:spPr/>
        <p:txBody>
          <a:bodyPr/>
          <a:lstStyle/>
          <a:p>
            <a:fld id="{3E34D149-4236-C24C-A605-CA7AE6F58777}" type="slidenum">
              <a:rPr lang="nl-BE" smtClean="0"/>
              <a:t>4</a:t>
            </a:fld>
            <a:endParaRPr lang="nl-BE"/>
          </a:p>
        </p:txBody>
      </p:sp>
    </p:spTree>
    <p:extLst>
      <p:ext uri="{BB962C8B-B14F-4D97-AF65-F5344CB8AC3E}">
        <p14:creationId xmlns:p14="http://schemas.microsoft.com/office/powerpoint/2010/main" val="4281624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971550" lvl="1" indent="-514350">
              <a:buFont typeface="Arial" panose="020B0604020202020204" pitchFamily="34" charset="0"/>
              <a:buChar char="•"/>
            </a:pPr>
            <a:r>
              <a:rPr lang="nl-BE" sz="2000" dirty="0">
                <a:solidFill>
                  <a:srgbClr val="034E9F"/>
                </a:solidFill>
                <a:latin typeface="Open Sans"/>
              </a:rPr>
              <a:t>Stakeholder management</a:t>
            </a:r>
          </a:p>
          <a:p>
            <a:pPr marL="1428750" lvl="2" indent="-514350">
              <a:buFont typeface="Courier New" panose="02070309020205020404" pitchFamily="49" charset="0"/>
              <a:buChar char="o"/>
            </a:pPr>
            <a:r>
              <a:rPr lang="nl-BE" sz="2000" dirty="0" err="1">
                <a:solidFill>
                  <a:srgbClr val="034E9F"/>
                </a:solidFill>
                <a:latin typeface="Open Sans"/>
              </a:rPr>
              <a:t>Internal</a:t>
            </a:r>
            <a:r>
              <a:rPr lang="nl-BE" sz="2000" dirty="0">
                <a:solidFill>
                  <a:srgbClr val="034E9F"/>
                </a:solidFill>
                <a:latin typeface="Open Sans"/>
              </a:rPr>
              <a:t>: </a:t>
            </a:r>
            <a:r>
              <a:rPr lang="nl-BE" sz="2000" dirty="0" err="1">
                <a:solidFill>
                  <a:srgbClr val="034E9F"/>
                </a:solidFill>
                <a:latin typeface="Open Sans"/>
              </a:rPr>
              <a:t>broad</a:t>
            </a:r>
            <a:r>
              <a:rPr lang="nl-BE" sz="2000" dirty="0">
                <a:solidFill>
                  <a:srgbClr val="034E9F"/>
                </a:solidFill>
                <a:latin typeface="Open Sans"/>
              </a:rPr>
              <a:t> </a:t>
            </a:r>
            <a:r>
              <a:rPr lang="nl-BE" sz="2000" dirty="0" err="1">
                <a:solidFill>
                  <a:srgbClr val="034E9F"/>
                </a:solidFill>
                <a:latin typeface="Open Sans"/>
              </a:rPr>
              <a:t>working</a:t>
            </a:r>
            <a:r>
              <a:rPr lang="nl-BE" sz="2000" dirty="0">
                <a:solidFill>
                  <a:srgbClr val="034E9F"/>
                </a:solidFill>
                <a:latin typeface="Open Sans"/>
              </a:rPr>
              <a:t> </a:t>
            </a:r>
            <a:r>
              <a:rPr lang="nl-BE" sz="2000" dirty="0" err="1">
                <a:solidFill>
                  <a:srgbClr val="034E9F"/>
                </a:solidFill>
                <a:latin typeface="Open Sans"/>
              </a:rPr>
              <a:t>group</a:t>
            </a:r>
            <a:r>
              <a:rPr lang="nl-BE" sz="2000" dirty="0">
                <a:solidFill>
                  <a:srgbClr val="034E9F"/>
                </a:solidFill>
                <a:latin typeface="Open Sans"/>
              </a:rPr>
              <a:t> </a:t>
            </a:r>
            <a:r>
              <a:rPr lang="nl-BE" sz="2000" dirty="0">
                <a:solidFill>
                  <a:srgbClr val="034E9F"/>
                </a:solidFill>
                <a:latin typeface="Open Sans"/>
                <a:sym typeface="Wingdings" panose="05000000000000000000" pitchFamily="2" charset="2"/>
              </a:rPr>
              <a:t> support</a:t>
            </a:r>
            <a:endParaRPr lang="nl-BE" sz="2000" dirty="0">
              <a:solidFill>
                <a:srgbClr val="034E9F"/>
              </a:solidFill>
              <a:latin typeface="Open Sans"/>
            </a:endParaRPr>
          </a:p>
          <a:p>
            <a:pPr marL="1428750" lvl="2" indent="-514350">
              <a:buFont typeface="Courier New" panose="02070309020205020404" pitchFamily="49" charset="0"/>
              <a:buChar char="o"/>
            </a:pPr>
            <a:r>
              <a:rPr lang="nl-BE" sz="2000" dirty="0" err="1">
                <a:solidFill>
                  <a:srgbClr val="034E9F"/>
                </a:solidFill>
                <a:latin typeface="Open Sans"/>
              </a:rPr>
              <a:t>External</a:t>
            </a:r>
            <a:endParaRPr lang="nl-BE" sz="2000" dirty="0">
              <a:solidFill>
                <a:srgbClr val="034E9F"/>
              </a:solidFill>
              <a:latin typeface="Open Sans"/>
            </a:endParaRPr>
          </a:p>
          <a:p>
            <a:pPr marL="1885950" lvl="3" indent="-514350">
              <a:buFont typeface="Arial" panose="020B0604020202020204" pitchFamily="34" charset="0"/>
              <a:buChar char="•"/>
            </a:pPr>
            <a:r>
              <a:rPr lang="nl-BE" sz="2000" dirty="0" err="1">
                <a:solidFill>
                  <a:srgbClr val="034E9F"/>
                </a:solidFill>
                <a:latin typeface="Open Sans"/>
              </a:rPr>
              <a:t>Amongst</a:t>
            </a:r>
            <a:r>
              <a:rPr lang="nl-BE" sz="2000" dirty="0">
                <a:solidFill>
                  <a:srgbClr val="034E9F"/>
                </a:solidFill>
                <a:latin typeface="Open Sans"/>
              </a:rPr>
              <a:t> </a:t>
            </a:r>
            <a:r>
              <a:rPr lang="nl-BE" sz="2000" dirty="0" err="1">
                <a:solidFill>
                  <a:srgbClr val="034E9F"/>
                </a:solidFill>
                <a:latin typeface="Open Sans"/>
              </a:rPr>
              <a:t>municipalities</a:t>
            </a:r>
            <a:r>
              <a:rPr lang="nl-BE" sz="2000" dirty="0">
                <a:solidFill>
                  <a:srgbClr val="034E9F"/>
                </a:solidFill>
                <a:latin typeface="Open Sans"/>
              </a:rPr>
              <a:t> (</a:t>
            </a:r>
            <a:r>
              <a:rPr lang="nl-BE" sz="2000" dirty="0" err="1">
                <a:solidFill>
                  <a:srgbClr val="034E9F"/>
                </a:solidFill>
                <a:latin typeface="Open Sans"/>
              </a:rPr>
              <a:t>local</a:t>
            </a:r>
            <a:r>
              <a:rPr lang="nl-BE" sz="2000" dirty="0">
                <a:solidFill>
                  <a:srgbClr val="034E9F"/>
                </a:solidFill>
                <a:latin typeface="Open Sans"/>
              </a:rPr>
              <a:t> </a:t>
            </a:r>
            <a:r>
              <a:rPr lang="nl-BE" sz="2000" dirty="0">
                <a:solidFill>
                  <a:srgbClr val="034E9F"/>
                </a:solidFill>
                <a:latin typeface="Open Sans"/>
                <a:sym typeface="Wingdings" panose="05000000000000000000" pitchFamily="2" charset="2"/>
              </a:rPr>
              <a:t> </a:t>
            </a:r>
            <a:r>
              <a:rPr lang="nl-BE" sz="2000" dirty="0" err="1">
                <a:solidFill>
                  <a:srgbClr val="034E9F"/>
                </a:solidFill>
                <a:latin typeface="Open Sans"/>
                <a:sym typeface="Wingdings" panose="05000000000000000000" pitchFamily="2" charset="2"/>
              </a:rPr>
              <a:t>international</a:t>
            </a:r>
            <a:r>
              <a:rPr lang="nl-BE" sz="2000" dirty="0">
                <a:solidFill>
                  <a:srgbClr val="034E9F"/>
                </a:solidFill>
                <a:latin typeface="Open Sans"/>
                <a:sym typeface="Wingdings" panose="05000000000000000000" pitchFamily="2" charset="2"/>
              </a:rPr>
              <a:t>)</a:t>
            </a:r>
          </a:p>
          <a:p>
            <a:pPr marL="1885950" lvl="3" indent="-514350">
              <a:buFont typeface="Arial" panose="020B0604020202020204" pitchFamily="34" charset="0"/>
              <a:buChar char="•"/>
            </a:pPr>
            <a:r>
              <a:rPr lang="nl-BE" sz="2000" dirty="0" err="1">
                <a:solidFill>
                  <a:srgbClr val="034E9F"/>
                </a:solidFill>
                <a:latin typeface="Open Sans"/>
                <a:sym typeface="Wingdings" panose="05000000000000000000" pitchFamily="2" charset="2"/>
              </a:rPr>
              <a:t>Need</a:t>
            </a:r>
            <a:r>
              <a:rPr lang="nl-BE" sz="2000" dirty="0">
                <a:solidFill>
                  <a:srgbClr val="034E9F"/>
                </a:solidFill>
                <a:latin typeface="Open Sans"/>
                <a:sym typeface="Wingdings" panose="05000000000000000000" pitchFamily="2" charset="2"/>
              </a:rPr>
              <a:t> </a:t>
            </a:r>
            <a:r>
              <a:rPr lang="nl-BE" sz="2000" dirty="0" err="1">
                <a:solidFill>
                  <a:srgbClr val="034E9F"/>
                </a:solidFill>
                <a:latin typeface="Open Sans"/>
                <a:sym typeface="Wingdings" panose="05000000000000000000" pitchFamily="2" charset="2"/>
              </a:rPr>
              <a:t>for</a:t>
            </a:r>
            <a:r>
              <a:rPr lang="nl-BE" sz="2000" dirty="0">
                <a:solidFill>
                  <a:srgbClr val="034E9F"/>
                </a:solidFill>
                <a:latin typeface="Open Sans"/>
                <a:sym typeface="Wingdings" panose="05000000000000000000" pitchFamily="2" charset="2"/>
              </a:rPr>
              <a:t> research </a:t>
            </a:r>
            <a:r>
              <a:rPr lang="nl-BE" sz="2000" dirty="0" err="1">
                <a:solidFill>
                  <a:srgbClr val="034E9F"/>
                </a:solidFill>
                <a:latin typeface="Open Sans"/>
                <a:sym typeface="Wingdings" panose="05000000000000000000" pitchFamily="2" charset="2"/>
              </a:rPr>
              <a:t>and</a:t>
            </a:r>
            <a:r>
              <a:rPr lang="nl-BE" sz="2000" dirty="0">
                <a:solidFill>
                  <a:srgbClr val="034E9F"/>
                </a:solidFill>
                <a:latin typeface="Open Sans"/>
                <a:sym typeface="Wingdings" panose="05000000000000000000" pitchFamily="2" charset="2"/>
              </a:rPr>
              <a:t> data</a:t>
            </a:r>
            <a:endParaRPr lang="nl-BE" sz="2000" dirty="0">
              <a:solidFill>
                <a:srgbClr val="034E9F"/>
              </a:solidFill>
              <a:latin typeface="Open Sans"/>
            </a:endParaRPr>
          </a:p>
          <a:p>
            <a:pPr marL="1885950" lvl="3" indent="-514350">
              <a:buFont typeface="Arial" panose="020B0604020202020204" pitchFamily="34" charset="0"/>
              <a:buChar char="•"/>
            </a:pPr>
            <a:r>
              <a:rPr lang="nl-BE" sz="2000" dirty="0">
                <a:solidFill>
                  <a:srgbClr val="034E9F"/>
                </a:solidFill>
                <a:latin typeface="Open Sans"/>
              </a:rPr>
              <a:t>Public-private partnerships (</a:t>
            </a:r>
            <a:r>
              <a:rPr lang="nl-BE" sz="2000" dirty="0" err="1">
                <a:solidFill>
                  <a:srgbClr val="034E9F"/>
                </a:solidFill>
                <a:latin typeface="Open Sans"/>
              </a:rPr>
              <a:t>looking</a:t>
            </a:r>
            <a:r>
              <a:rPr lang="nl-BE" sz="2000" dirty="0">
                <a:solidFill>
                  <a:srgbClr val="034E9F"/>
                </a:solidFill>
                <a:latin typeface="Open Sans"/>
              </a:rPr>
              <a:t> </a:t>
            </a:r>
            <a:r>
              <a:rPr lang="nl-BE" sz="2000" dirty="0" err="1">
                <a:solidFill>
                  <a:srgbClr val="034E9F"/>
                </a:solidFill>
                <a:latin typeface="Open Sans"/>
              </a:rPr>
              <a:t>for</a:t>
            </a:r>
            <a:r>
              <a:rPr lang="nl-BE" sz="2000" dirty="0">
                <a:solidFill>
                  <a:srgbClr val="034E9F"/>
                </a:solidFill>
                <a:latin typeface="Open Sans"/>
              </a:rPr>
              <a:t> </a:t>
            </a:r>
            <a:r>
              <a:rPr lang="nl-BE" sz="2000" dirty="0" err="1">
                <a:solidFill>
                  <a:srgbClr val="034E9F"/>
                </a:solidFill>
                <a:latin typeface="Open Sans"/>
              </a:rPr>
              <a:t>good</a:t>
            </a:r>
            <a:r>
              <a:rPr lang="nl-BE" sz="2000" dirty="0">
                <a:solidFill>
                  <a:srgbClr val="034E9F"/>
                </a:solidFill>
                <a:latin typeface="Open Sans"/>
              </a:rPr>
              <a:t> </a:t>
            </a:r>
            <a:r>
              <a:rPr lang="nl-BE" sz="2000" dirty="0" err="1">
                <a:solidFill>
                  <a:srgbClr val="034E9F"/>
                </a:solidFill>
                <a:latin typeface="Open Sans"/>
              </a:rPr>
              <a:t>balance</a:t>
            </a:r>
            <a:r>
              <a:rPr lang="nl-BE" sz="2000" dirty="0">
                <a:solidFill>
                  <a:srgbClr val="034E9F"/>
                </a:solidFill>
                <a:latin typeface="Open Sans"/>
              </a:rPr>
              <a:t>: </a:t>
            </a:r>
            <a:r>
              <a:rPr lang="nl-BE" sz="2000" dirty="0" err="1">
                <a:solidFill>
                  <a:srgbClr val="034E9F"/>
                </a:solidFill>
                <a:latin typeface="Open Sans"/>
              </a:rPr>
              <a:t>local</a:t>
            </a:r>
            <a:r>
              <a:rPr lang="nl-BE" sz="2000" dirty="0">
                <a:solidFill>
                  <a:srgbClr val="034E9F"/>
                </a:solidFill>
                <a:latin typeface="Open Sans"/>
              </a:rPr>
              <a:t> </a:t>
            </a:r>
            <a:r>
              <a:rPr lang="nl-BE" sz="2000" dirty="0" err="1">
                <a:solidFill>
                  <a:srgbClr val="034E9F"/>
                </a:solidFill>
                <a:latin typeface="Open Sans"/>
              </a:rPr>
              <a:t>government</a:t>
            </a:r>
            <a:r>
              <a:rPr lang="nl-BE" sz="2000" dirty="0">
                <a:solidFill>
                  <a:srgbClr val="034E9F"/>
                </a:solidFill>
                <a:latin typeface="Open Sans"/>
              </a:rPr>
              <a:t> as “market master”)</a:t>
            </a:r>
          </a:p>
          <a:p>
            <a:pPr marL="1885950" lvl="3" indent="-514350">
              <a:buFont typeface="Arial" panose="020B0604020202020204" pitchFamily="34" charset="0"/>
              <a:buChar char="•"/>
            </a:pPr>
            <a:r>
              <a:rPr lang="nl-BE" sz="2000" dirty="0" err="1">
                <a:solidFill>
                  <a:srgbClr val="034E9F"/>
                </a:solidFill>
                <a:latin typeface="Open Sans"/>
              </a:rPr>
              <a:t>Local</a:t>
            </a:r>
            <a:r>
              <a:rPr lang="nl-BE" sz="2000" dirty="0">
                <a:solidFill>
                  <a:srgbClr val="034E9F"/>
                </a:solidFill>
                <a:latin typeface="Open Sans"/>
              </a:rPr>
              <a:t> partnership (VELO)</a:t>
            </a:r>
          </a:p>
          <a:p>
            <a:endParaRPr lang="nl-BE" dirty="0"/>
          </a:p>
        </p:txBody>
      </p:sp>
      <p:sp>
        <p:nvSpPr>
          <p:cNvPr id="4" name="Tijdelijke aanduiding voor dianummer 3"/>
          <p:cNvSpPr>
            <a:spLocks noGrp="1"/>
          </p:cNvSpPr>
          <p:nvPr>
            <p:ph type="sldNum" sz="quarter" idx="5"/>
          </p:nvPr>
        </p:nvSpPr>
        <p:spPr/>
        <p:txBody>
          <a:bodyPr/>
          <a:lstStyle/>
          <a:p>
            <a:fld id="{3E34D149-4236-C24C-A605-CA7AE6F58777}" type="slidenum">
              <a:rPr lang="nl-BE" smtClean="0"/>
              <a:t>10</a:t>
            </a:fld>
            <a:endParaRPr lang="nl-BE"/>
          </a:p>
        </p:txBody>
      </p:sp>
    </p:spTree>
    <p:extLst>
      <p:ext uri="{BB962C8B-B14F-4D97-AF65-F5344CB8AC3E}">
        <p14:creationId xmlns:p14="http://schemas.microsoft.com/office/powerpoint/2010/main" val="253722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514350" indent="-514350">
              <a:buFont typeface="+mj-lt"/>
              <a:buAutoNum type="arabicPeriod"/>
            </a:pPr>
            <a:r>
              <a:rPr lang="en-US" sz="1200" dirty="0">
                <a:solidFill>
                  <a:srgbClr val="034E9F"/>
                </a:solidFill>
                <a:latin typeface="Open Sans"/>
                <a:cs typeface="Open Sans"/>
              </a:rPr>
              <a:t>Branding</a:t>
            </a:r>
          </a:p>
          <a:p>
            <a:pPr marL="514350" indent="-514350">
              <a:buFont typeface="+mj-lt"/>
              <a:buAutoNum type="arabicPeriod"/>
            </a:pPr>
            <a:r>
              <a:rPr lang="en-GB" sz="1200" dirty="0">
                <a:solidFill>
                  <a:srgbClr val="034E9F"/>
                </a:solidFill>
                <a:latin typeface="Open Sans"/>
              </a:rPr>
              <a:t>Design of </a:t>
            </a:r>
            <a:r>
              <a:rPr lang="en-GB" sz="1200" dirty="0" err="1">
                <a:solidFill>
                  <a:srgbClr val="034E9F"/>
                </a:solidFill>
                <a:latin typeface="Open Sans"/>
              </a:rPr>
              <a:t>eHUBs</a:t>
            </a:r>
            <a:endParaRPr lang="en-GB" sz="1200" dirty="0">
              <a:solidFill>
                <a:srgbClr val="034E9F"/>
              </a:solidFill>
              <a:latin typeface="Open Sans"/>
            </a:endParaRPr>
          </a:p>
          <a:p>
            <a:pPr marL="514350" indent="-514350">
              <a:buFont typeface="+mj-lt"/>
              <a:buAutoNum type="arabicPeriod"/>
            </a:pPr>
            <a:r>
              <a:rPr lang="en-GB" sz="1200" dirty="0">
                <a:solidFill>
                  <a:srgbClr val="034E9F"/>
                </a:solidFill>
                <a:latin typeface="Open Sans"/>
              </a:rPr>
              <a:t>Approvals by the </a:t>
            </a:r>
            <a:r>
              <a:rPr lang="en-US" sz="1200" dirty="0">
                <a:solidFill>
                  <a:srgbClr val="034E9F"/>
                </a:solidFill>
                <a:latin typeface="Open Sans"/>
              </a:rPr>
              <a:t>college of mayor and aldermen</a:t>
            </a:r>
          </a:p>
          <a:p>
            <a:pPr marL="514350" indent="-514350">
              <a:buFont typeface="+mj-lt"/>
              <a:buAutoNum type="arabicPeriod"/>
            </a:pPr>
            <a:r>
              <a:rPr lang="nl-BE" sz="1200" dirty="0">
                <a:solidFill>
                  <a:srgbClr val="034E9F"/>
                </a:solidFill>
                <a:latin typeface="Open Sans"/>
              </a:rPr>
              <a:t>Tip</a:t>
            </a:r>
            <a:endParaRPr lang="en-US" sz="1200" dirty="0">
              <a:solidFill>
                <a:srgbClr val="034E9F"/>
              </a:solidFill>
              <a:latin typeface="Open Sans"/>
              <a:cs typeface="Open Sans"/>
            </a:endParaRPr>
          </a:p>
        </p:txBody>
      </p:sp>
      <p:sp>
        <p:nvSpPr>
          <p:cNvPr id="4" name="Tijdelijke aanduiding voor dianummer 3"/>
          <p:cNvSpPr>
            <a:spLocks noGrp="1"/>
          </p:cNvSpPr>
          <p:nvPr>
            <p:ph type="sldNum" sz="quarter" idx="5"/>
          </p:nvPr>
        </p:nvSpPr>
        <p:spPr/>
        <p:txBody>
          <a:bodyPr/>
          <a:lstStyle/>
          <a:p>
            <a:fld id="{3E34D149-4236-C24C-A605-CA7AE6F58777}" type="slidenum">
              <a:rPr lang="nl-BE" smtClean="0"/>
              <a:t>12</a:t>
            </a:fld>
            <a:endParaRPr lang="nl-BE"/>
          </a:p>
        </p:txBody>
      </p:sp>
    </p:spTree>
    <p:extLst>
      <p:ext uri="{BB962C8B-B14F-4D97-AF65-F5344CB8AC3E}">
        <p14:creationId xmlns:p14="http://schemas.microsoft.com/office/powerpoint/2010/main" val="3316636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0A3E-85A9-465A-AC8B-BDE22A1672D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16452FC-4FB9-4CED-B95E-646F6884B63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C996CD1-591E-4A20-9470-FA76CD16C91C}"/>
              </a:ext>
            </a:extLst>
          </p:cNvPr>
          <p:cNvSpPr>
            <a:spLocks noGrp="1"/>
          </p:cNvSpPr>
          <p:nvPr>
            <p:ph type="dt" sz="half" idx="10"/>
          </p:nvPr>
        </p:nvSpPr>
        <p:spPr/>
        <p:txBody>
          <a:bodyPr/>
          <a:lstStyle/>
          <a:p>
            <a:fld id="{5F81B092-AA50-0940-A1DC-B65882C09C68}" type="datetimeFigureOut">
              <a:rPr lang="en-US" smtClean="0"/>
              <a:t>12/14/2020</a:t>
            </a:fld>
            <a:endParaRPr lang="en-US"/>
          </a:p>
        </p:txBody>
      </p:sp>
      <p:sp>
        <p:nvSpPr>
          <p:cNvPr id="5" name="Footer Placeholder 4">
            <a:extLst>
              <a:ext uri="{FF2B5EF4-FFF2-40B4-BE49-F238E27FC236}">
                <a16:creationId xmlns:a16="http://schemas.microsoft.com/office/drawing/2014/main" id="{551A34B8-CEAF-49C3-B980-DC6914E6A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EC731-5E23-41D8-B41D-B176A70253F9}"/>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2853067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4BD8-B9B4-4EAF-B8BB-15A3307EAB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8BFAE7-341C-47AB-A251-395834C5E7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798B7-2B85-499F-9B35-F3CE0792B63F}"/>
              </a:ext>
            </a:extLst>
          </p:cNvPr>
          <p:cNvSpPr>
            <a:spLocks noGrp="1"/>
          </p:cNvSpPr>
          <p:nvPr>
            <p:ph type="dt" sz="half" idx="10"/>
          </p:nvPr>
        </p:nvSpPr>
        <p:spPr/>
        <p:txBody>
          <a:bodyPr/>
          <a:lstStyle/>
          <a:p>
            <a:fld id="{5F81B092-AA50-0940-A1DC-B65882C09C68}" type="datetimeFigureOut">
              <a:rPr lang="en-US" smtClean="0"/>
              <a:t>12/14/2020</a:t>
            </a:fld>
            <a:endParaRPr lang="en-US"/>
          </a:p>
        </p:txBody>
      </p:sp>
      <p:sp>
        <p:nvSpPr>
          <p:cNvPr id="5" name="Footer Placeholder 4">
            <a:extLst>
              <a:ext uri="{FF2B5EF4-FFF2-40B4-BE49-F238E27FC236}">
                <a16:creationId xmlns:a16="http://schemas.microsoft.com/office/drawing/2014/main" id="{374C2CA5-C57B-4897-8A24-1F6B765B3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91386-871C-426E-A7F9-BCD4FC01E625}"/>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173741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CB4314-E3D5-4BE0-ADB2-56CFA6BA9FB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2B37E6-149B-46DB-B61C-B8584540E06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44F73-BC28-4FAB-9211-2D71F2E33E48}"/>
              </a:ext>
            </a:extLst>
          </p:cNvPr>
          <p:cNvSpPr>
            <a:spLocks noGrp="1"/>
          </p:cNvSpPr>
          <p:nvPr>
            <p:ph type="dt" sz="half" idx="10"/>
          </p:nvPr>
        </p:nvSpPr>
        <p:spPr/>
        <p:txBody>
          <a:bodyPr/>
          <a:lstStyle/>
          <a:p>
            <a:fld id="{5F81B092-AA50-0940-A1DC-B65882C09C68}" type="datetimeFigureOut">
              <a:rPr lang="en-US" smtClean="0"/>
              <a:t>12/14/2020</a:t>
            </a:fld>
            <a:endParaRPr lang="en-US"/>
          </a:p>
        </p:txBody>
      </p:sp>
      <p:sp>
        <p:nvSpPr>
          <p:cNvPr id="5" name="Footer Placeholder 4">
            <a:extLst>
              <a:ext uri="{FF2B5EF4-FFF2-40B4-BE49-F238E27FC236}">
                <a16:creationId xmlns:a16="http://schemas.microsoft.com/office/drawing/2014/main" id="{E6BF87FA-7F1F-45D9-8AAF-AB473CD43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C0ABC-FF3B-4645-AFD6-922860C7FD97}"/>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3260441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BF9DF-6AB6-4E1F-AC1C-A2DE9BCFEA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453162-B327-4663-90BE-881245337D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22EE0E-7080-4991-8DB8-8E927678E137}"/>
              </a:ext>
            </a:extLst>
          </p:cNvPr>
          <p:cNvSpPr>
            <a:spLocks noGrp="1"/>
          </p:cNvSpPr>
          <p:nvPr>
            <p:ph type="dt" sz="half" idx="10"/>
          </p:nvPr>
        </p:nvSpPr>
        <p:spPr/>
        <p:txBody>
          <a:bodyPr/>
          <a:lstStyle/>
          <a:p>
            <a:fld id="{5F81B092-AA50-0940-A1DC-B65882C09C68}" type="datetimeFigureOut">
              <a:rPr lang="en-US" smtClean="0"/>
              <a:t>12/14/2020</a:t>
            </a:fld>
            <a:endParaRPr lang="en-US"/>
          </a:p>
        </p:txBody>
      </p:sp>
      <p:sp>
        <p:nvSpPr>
          <p:cNvPr id="5" name="Footer Placeholder 4">
            <a:extLst>
              <a:ext uri="{FF2B5EF4-FFF2-40B4-BE49-F238E27FC236}">
                <a16:creationId xmlns:a16="http://schemas.microsoft.com/office/drawing/2014/main" id="{2CA78428-F65E-4922-B532-72C3CCF29A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179AE-4306-4A76-8604-C379A809162E}"/>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240341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28D26-B47D-4A33-B46F-DA10942699F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9A5BE1A-508A-4C06-AD3D-BF13D28D4E7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475E01-860D-4C35-8D48-051ABB1E7CC7}"/>
              </a:ext>
            </a:extLst>
          </p:cNvPr>
          <p:cNvSpPr>
            <a:spLocks noGrp="1"/>
          </p:cNvSpPr>
          <p:nvPr>
            <p:ph type="dt" sz="half" idx="10"/>
          </p:nvPr>
        </p:nvSpPr>
        <p:spPr/>
        <p:txBody>
          <a:bodyPr/>
          <a:lstStyle/>
          <a:p>
            <a:fld id="{5F81B092-AA50-0940-A1DC-B65882C09C68}" type="datetimeFigureOut">
              <a:rPr lang="en-US" smtClean="0"/>
              <a:t>12/14/2020</a:t>
            </a:fld>
            <a:endParaRPr lang="en-US"/>
          </a:p>
        </p:txBody>
      </p:sp>
      <p:sp>
        <p:nvSpPr>
          <p:cNvPr id="5" name="Footer Placeholder 4">
            <a:extLst>
              <a:ext uri="{FF2B5EF4-FFF2-40B4-BE49-F238E27FC236}">
                <a16:creationId xmlns:a16="http://schemas.microsoft.com/office/drawing/2014/main" id="{2E81FCD8-E7C7-4F24-B7D5-9FA275328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D0DD9-A620-4549-988B-195781E64BCA}"/>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252235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E8FE-36BF-4F78-828C-29AC1EA5E1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0620A-F1D3-43AB-AA75-888B89B92CD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2317AF-FD91-4845-8534-3A80B66D9DA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9AB502-276B-4EC8-A7F4-DFDD37F480A0}"/>
              </a:ext>
            </a:extLst>
          </p:cNvPr>
          <p:cNvSpPr>
            <a:spLocks noGrp="1"/>
          </p:cNvSpPr>
          <p:nvPr>
            <p:ph type="dt" sz="half" idx="10"/>
          </p:nvPr>
        </p:nvSpPr>
        <p:spPr/>
        <p:txBody>
          <a:bodyPr/>
          <a:lstStyle/>
          <a:p>
            <a:fld id="{5F81B092-AA50-0940-A1DC-B65882C09C68}" type="datetimeFigureOut">
              <a:rPr lang="en-US" smtClean="0"/>
              <a:t>12/14/2020</a:t>
            </a:fld>
            <a:endParaRPr lang="en-US"/>
          </a:p>
        </p:txBody>
      </p:sp>
      <p:sp>
        <p:nvSpPr>
          <p:cNvPr id="6" name="Footer Placeholder 5">
            <a:extLst>
              <a:ext uri="{FF2B5EF4-FFF2-40B4-BE49-F238E27FC236}">
                <a16:creationId xmlns:a16="http://schemas.microsoft.com/office/drawing/2014/main" id="{E9F93D99-BE74-495D-A312-886B51F1CA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2F1608-2408-49CE-9C2F-E7FE3B40F579}"/>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134638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7140-0B44-4832-9FDD-16BB95913B4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59B764-32B8-4E86-AAAE-FABD89A6F03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2928410-A416-4480-88DE-5E0781F5600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180DF4-2482-4FF4-BB81-7ED00FA8177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E38EB03-DB32-46B8-95DB-681B2A51CE8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794125-3E1A-490A-8142-1DBDD16A2F3B}"/>
              </a:ext>
            </a:extLst>
          </p:cNvPr>
          <p:cNvSpPr>
            <a:spLocks noGrp="1"/>
          </p:cNvSpPr>
          <p:nvPr>
            <p:ph type="dt" sz="half" idx="10"/>
          </p:nvPr>
        </p:nvSpPr>
        <p:spPr/>
        <p:txBody>
          <a:bodyPr/>
          <a:lstStyle/>
          <a:p>
            <a:fld id="{5F81B092-AA50-0940-A1DC-B65882C09C68}" type="datetimeFigureOut">
              <a:rPr lang="en-US" smtClean="0"/>
              <a:t>12/14/2020</a:t>
            </a:fld>
            <a:endParaRPr lang="en-US"/>
          </a:p>
        </p:txBody>
      </p:sp>
      <p:sp>
        <p:nvSpPr>
          <p:cNvPr id="8" name="Footer Placeholder 7">
            <a:extLst>
              <a:ext uri="{FF2B5EF4-FFF2-40B4-BE49-F238E27FC236}">
                <a16:creationId xmlns:a16="http://schemas.microsoft.com/office/drawing/2014/main" id="{047305D7-E6D7-4AFF-8180-2230044CDD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BB56FA-44CE-4BCD-AA9E-319915BC0895}"/>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27633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E271-E6F9-4CB5-A862-D2BD09141F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30C199-695F-41B7-A116-B7877943359E}"/>
              </a:ext>
            </a:extLst>
          </p:cNvPr>
          <p:cNvSpPr>
            <a:spLocks noGrp="1"/>
          </p:cNvSpPr>
          <p:nvPr>
            <p:ph type="dt" sz="half" idx="10"/>
          </p:nvPr>
        </p:nvSpPr>
        <p:spPr/>
        <p:txBody>
          <a:bodyPr/>
          <a:lstStyle/>
          <a:p>
            <a:fld id="{5F81B092-AA50-0940-A1DC-B65882C09C68}" type="datetimeFigureOut">
              <a:rPr lang="en-US" smtClean="0"/>
              <a:t>12/14/2020</a:t>
            </a:fld>
            <a:endParaRPr lang="en-US"/>
          </a:p>
        </p:txBody>
      </p:sp>
      <p:sp>
        <p:nvSpPr>
          <p:cNvPr id="4" name="Footer Placeholder 3">
            <a:extLst>
              <a:ext uri="{FF2B5EF4-FFF2-40B4-BE49-F238E27FC236}">
                <a16:creationId xmlns:a16="http://schemas.microsoft.com/office/drawing/2014/main" id="{F3C89E9E-AD1E-426D-9BCD-5942A529B0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DEE2D7-D449-4CF4-B9D6-D219EA34BC9C}"/>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3264365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531362-E792-4864-917C-CA53D9B998F2}"/>
              </a:ext>
            </a:extLst>
          </p:cNvPr>
          <p:cNvSpPr>
            <a:spLocks noGrp="1"/>
          </p:cNvSpPr>
          <p:nvPr>
            <p:ph type="dt" sz="half" idx="10"/>
          </p:nvPr>
        </p:nvSpPr>
        <p:spPr/>
        <p:txBody>
          <a:bodyPr/>
          <a:lstStyle/>
          <a:p>
            <a:fld id="{5F81B092-AA50-0940-A1DC-B65882C09C68}" type="datetimeFigureOut">
              <a:rPr lang="en-US" smtClean="0"/>
              <a:t>12/14/2020</a:t>
            </a:fld>
            <a:endParaRPr lang="en-US"/>
          </a:p>
        </p:txBody>
      </p:sp>
      <p:sp>
        <p:nvSpPr>
          <p:cNvPr id="3" name="Footer Placeholder 2">
            <a:extLst>
              <a:ext uri="{FF2B5EF4-FFF2-40B4-BE49-F238E27FC236}">
                <a16:creationId xmlns:a16="http://schemas.microsoft.com/office/drawing/2014/main" id="{4365387A-5190-4335-B088-680ACF9787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76F6C8-F7B3-4EF4-BA33-04412B52D291}"/>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105350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B8BD7-8BA1-41C2-895B-428D1736E26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9D5E8B5-1060-4A3E-9902-E43567549B0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C19D95-28F8-4F7D-81C3-D507EA4AF2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7C77839-3080-4F89-B52A-AAAB15C7C60E}"/>
              </a:ext>
            </a:extLst>
          </p:cNvPr>
          <p:cNvSpPr>
            <a:spLocks noGrp="1"/>
          </p:cNvSpPr>
          <p:nvPr>
            <p:ph type="dt" sz="half" idx="10"/>
          </p:nvPr>
        </p:nvSpPr>
        <p:spPr/>
        <p:txBody>
          <a:bodyPr/>
          <a:lstStyle/>
          <a:p>
            <a:fld id="{5F81B092-AA50-0940-A1DC-B65882C09C68}" type="datetimeFigureOut">
              <a:rPr lang="en-US" smtClean="0"/>
              <a:t>12/14/2020</a:t>
            </a:fld>
            <a:endParaRPr lang="en-US"/>
          </a:p>
        </p:txBody>
      </p:sp>
      <p:sp>
        <p:nvSpPr>
          <p:cNvPr id="6" name="Footer Placeholder 5">
            <a:extLst>
              <a:ext uri="{FF2B5EF4-FFF2-40B4-BE49-F238E27FC236}">
                <a16:creationId xmlns:a16="http://schemas.microsoft.com/office/drawing/2014/main" id="{B3C7E505-C3EB-45C8-93F4-C1BC97851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29058-7C52-40F9-886B-7AC69D4B5E9E}"/>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677053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B814B-FD16-4859-A513-FB54A138943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43F870E-6290-41B4-953E-7621D3248E5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3ADD569-57AA-4D24-AF24-85168521407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7C8B85F-0EB9-480D-87D7-569E606EB3A9}"/>
              </a:ext>
            </a:extLst>
          </p:cNvPr>
          <p:cNvSpPr>
            <a:spLocks noGrp="1"/>
          </p:cNvSpPr>
          <p:nvPr>
            <p:ph type="dt" sz="half" idx="10"/>
          </p:nvPr>
        </p:nvSpPr>
        <p:spPr/>
        <p:txBody>
          <a:bodyPr/>
          <a:lstStyle/>
          <a:p>
            <a:fld id="{5F81B092-AA50-0940-A1DC-B65882C09C68}" type="datetimeFigureOut">
              <a:rPr lang="en-US" smtClean="0"/>
              <a:t>12/14/2020</a:t>
            </a:fld>
            <a:endParaRPr lang="en-US"/>
          </a:p>
        </p:txBody>
      </p:sp>
      <p:sp>
        <p:nvSpPr>
          <p:cNvPr id="6" name="Footer Placeholder 5">
            <a:extLst>
              <a:ext uri="{FF2B5EF4-FFF2-40B4-BE49-F238E27FC236}">
                <a16:creationId xmlns:a16="http://schemas.microsoft.com/office/drawing/2014/main" id="{3F4C2389-415A-4D4D-BAB9-453E71132C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C16A6A-A1F7-4F07-B9CA-92DC9B4957CE}"/>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1175241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31B9B3-5730-4EFD-A6E3-EE9653E7031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B666EF-3BC7-4D91-A19D-641298F6251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B8D25-9CA6-4091-9091-EA80F047C84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81B092-AA50-0940-A1DC-B65882C09C68}" type="datetimeFigureOut">
              <a:rPr lang="en-US" smtClean="0"/>
              <a:t>12/14/2020</a:t>
            </a:fld>
            <a:endParaRPr lang="en-US"/>
          </a:p>
        </p:txBody>
      </p:sp>
      <p:sp>
        <p:nvSpPr>
          <p:cNvPr id="5" name="Footer Placeholder 4">
            <a:extLst>
              <a:ext uri="{FF2B5EF4-FFF2-40B4-BE49-F238E27FC236}">
                <a16:creationId xmlns:a16="http://schemas.microsoft.com/office/drawing/2014/main" id="{50B5EB04-F979-4E6E-A818-B8FC58B7B03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ED29C2-D7D6-4E8D-88D2-C92AE72D518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7D083B-FAF2-5643-A9FC-521FAB15583B}" type="slidenum">
              <a:rPr lang="en-US" smtClean="0"/>
              <a:t>‹nr.›</a:t>
            </a:fld>
            <a:endParaRPr lang="en-US"/>
          </a:p>
        </p:txBody>
      </p:sp>
    </p:spTree>
    <p:extLst>
      <p:ext uri="{BB962C8B-B14F-4D97-AF65-F5344CB8AC3E}">
        <p14:creationId xmlns:p14="http://schemas.microsoft.com/office/powerpoint/2010/main" val="235315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25.jp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E84DB5-10CB-43A2-94DF-DAF0F8070C04}"/>
              </a:ext>
            </a:extLst>
          </p:cNvPr>
          <p:cNvSpPr txBox="1"/>
          <p:nvPr/>
        </p:nvSpPr>
        <p:spPr>
          <a:xfrm>
            <a:off x="839807" y="2130425"/>
            <a:ext cx="7449023" cy="3816429"/>
          </a:xfrm>
          <a:prstGeom prst="rect">
            <a:avLst/>
          </a:prstGeom>
          <a:noFill/>
        </p:spPr>
        <p:txBody>
          <a:bodyPr wrap="square" rtlCol="0">
            <a:spAutoFit/>
          </a:bodyPr>
          <a:lstStyle/>
          <a:p>
            <a:pPr algn="r"/>
            <a:endParaRPr lang="en-US" sz="3800" b="1" dirty="0">
              <a:solidFill>
                <a:srgbClr val="034E9F"/>
              </a:solidFill>
              <a:latin typeface="Open Sans"/>
              <a:cs typeface="Open Sans"/>
            </a:endParaRPr>
          </a:p>
          <a:p>
            <a:pPr algn="r"/>
            <a:r>
              <a:rPr lang="en-US" sz="3200" dirty="0" err="1">
                <a:solidFill>
                  <a:srgbClr val="034E9F"/>
                </a:solidFill>
                <a:latin typeface="Open Sans"/>
                <a:cs typeface="Open Sans"/>
              </a:rPr>
              <a:t>eHUBS</a:t>
            </a:r>
            <a:r>
              <a:rPr lang="en-US" sz="3200" dirty="0">
                <a:solidFill>
                  <a:srgbClr val="034E9F"/>
                </a:solidFill>
                <a:latin typeface="Open Sans"/>
                <a:cs typeface="Open Sans"/>
              </a:rPr>
              <a:t> in Leuven</a:t>
            </a:r>
          </a:p>
          <a:p>
            <a:pPr algn="r"/>
            <a:r>
              <a:rPr lang="en-US" sz="3200" dirty="0">
                <a:solidFill>
                  <a:srgbClr val="034E9F"/>
                </a:solidFill>
                <a:latin typeface="Open Sans"/>
                <a:cs typeface="Open Sans"/>
              </a:rPr>
              <a:t>15/12/20</a:t>
            </a:r>
          </a:p>
          <a:p>
            <a:pPr algn="r"/>
            <a:endParaRPr lang="en-US" sz="3200" dirty="0">
              <a:solidFill>
                <a:srgbClr val="034E9F"/>
              </a:solidFill>
              <a:latin typeface="Open Sans"/>
              <a:cs typeface="Open Sans"/>
            </a:endParaRPr>
          </a:p>
          <a:p>
            <a:pPr algn="r"/>
            <a:endParaRPr lang="en-US" sz="3200" dirty="0">
              <a:solidFill>
                <a:srgbClr val="034E9F"/>
              </a:solidFill>
              <a:latin typeface="Open Sans"/>
              <a:cs typeface="Open Sans"/>
            </a:endParaRPr>
          </a:p>
          <a:p>
            <a:pPr algn="r"/>
            <a:r>
              <a:rPr lang="en-US" sz="4400" b="1" dirty="0">
                <a:solidFill>
                  <a:srgbClr val="034E9F"/>
                </a:solidFill>
                <a:latin typeface="Open Sans"/>
                <a:cs typeface="Open Sans"/>
              </a:rPr>
              <a:t>Hilke Evenepoel</a:t>
            </a:r>
          </a:p>
          <a:p>
            <a:pPr algn="r"/>
            <a:r>
              <a:rPr lang="en-US" sz="3200" i="1" dirty="0">
                <a:solidFill>
                  <a:srgbClr val="034E9F"/>
                </a:solidFill>
                <a:latin typeface="Open Sans"/>
                <a:cs typeface="Open Sans"/>
              </a:rPr>
              <a:t>Project coordinator </a:t>
            </a:r>
            <a:r>
              <a:rPr lang="en-US" sz="3200" i="1" dirty="0" err="1">
                <a:solidFill>
                  <a:srgbClr val="034E9F"/>
                </a:solidFill>
                <a:latin typeface="Open Sans"/>
                <a:cs typeface="Open Sans"/>
              </a:rPr>
              <a:t>eHUBS</a:t>
            </a:r>
            <a:r>
              <a:rPr lang="en-US" sz="3200" i="1" dirty="0">
                <a:solidFill>
                  <a:srgbClr val="034E9F"/>
                </a:solidFill>
                <a:latin typeface="Open Sans"/>
                <a:cs typeface="Open Sans"/>
              </a:rPr>
              <a:t> Leuven</a:t>
            </a:r>
          </a:p>
        </p:txBody>
      </p:sp>
      <p:pic>
        <p:nvPicPr>
          <p:cNvPr id="6" name="Picture 5">
            <a:extLst>
              <a:ext uri="{FF2B5EF4-FFF2-40B4-BE49-F238E27FC236}">
                <a16:creationId xmlns:a16="http://schemas.microsoft.com/office/drawing/2014/main" id="{6075F2F8-909C-444D-8574-43AD7325CFB4}"/>
              </a:ext>
            </a:extLst>
          </p:cNvPr>
          <p:cNvPicPr>
            <a:picLocks noChangeAspect="1"/>
          </p:cNvPicPr>
          <p:nvPr/>
        </p:nvPicPr>
        <p:blipFill>
          <a:blip r:embed="rId2"/>
          <a:stretch>
            <a:fillRect/>
          </a:stretch>
        </p:blipFill>
        <p:spPr>
          <a:xfrm>
            <a:off x="839807" y="530579"/>
            <a:ext cx="3212904" cy="1386669"/>
          </a:xfrm>
          <a:prstGeom prst="rect">
            <a:avLst/>
          </a:prstGeom>
        </p:spPr>
      </p:pic>
    </p:spTree>
    <p:extLst>
      <p:ext uri="{BB962C8B-B14F-4D97-AF65-F5344CB8AC3E}">
        <p14:creationId xmlns:p14="http://schemas.microsoft.com/office/powerpoint/2010/main" val="1005806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5CA7AB43-D3D7-4F39-833E-18820C8F6979}"/>
              </a:ext>
            </a:extLst>
          </p:cNvPr>
          <p:cNvSpPr/>
          <p:nvPr/>
        </p:nvSpPr>
        <p:spPr>
          <a:xfrm>
            <a:off x="234315" y="193222"/>
            <a:ext cx="176729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latin typeface="Open Sans"/>
              </a:rPr>
              <a:t>Location</a:t>
            </a:r>
            <a:r>
              <a:rPr lang="nl-BE" dirty="0">
                <a:latin typeface="Open Sans"/>
              </a:rPr>
              <a:t> </a:t>
            </a:r>
            <a:r>
              <a:rPr lang="nl-BE" dirty="0" err="1">
                <a:latin typeface="Open Sans"/>
              </a:rPr>
              <a:t>determination</a:t>
            </a:r>
            <a:endParaRPr lang="nl-BE" dirty="0">
              <a:latin typeface="Open Sans"/>
            </a:endParaRPr>
          </a:p>
        </p:txBody>
      </p:sp>
      <p:sp>
        <p:nvSpPr>
          <p:cNvPr id="6" name="Rechthoek 5">
            <a:extLst>
              <a:ext uri="{FF2B5EF4-FFF2-40B4-BE49-F238E27FC236}">
                <a16:creationId xmlns:a16="http://schemas.microsoft.com/office/drawing/2014/main" id="{526F5CDC-1648-4F36-8439-44CB73E231E4}"/>
              </a:ext>
            </a:extLst>
          </p:cNvPr>
          <p:cNvSpPr/>
          <p:nvPr/>
        </p:nvSpPr>
        <p:spPr>
          <a:xfrm>
            <a:off x="2510199" y="226390"/>
            <a:ext cx="1728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latin typeface="Open Sans"/>
              </a:rPr>
              <a:t>Services </a:t>
            </a:r>
            <a:r>
              <a:rPr lang="nl-BE" dirty="0" err="1">
                <a:latin typeface="Open Sans"/>
              </a:rPr>
              <a:t>determination</a:t>
            </a:r>
            <a:endParaRPr lang="nl-BE" dirty="0">
              <a:latin typeface="Open Sans"/>
            </a:endParaRPr>
          </a:p>
        </p:txBody>
      </p:sp>
      <p:sp>
        <p:nvSpPr>
          <p:cNvPr id="7" name="Rechthoek 6">
            <a:extLst>
              <a:ext uri="{FF2B5EF4-FFF2-40B4-BE49-F238E27FC236}">
                <a16:creationId xmlns:a16="http://schemas.microsoft.com/office/drawing/2014/main" id="{BC126D18-7152-4E91-9C42-9D50C381A719}"/>
              </a:ext>
            </a:extLst>
          </p:cNvPr>
          <p:cNvSpPr/>
          <p:nvPr/>
        </p:nvSpPr>
        <p:spPr>
          <a:xfrm>
            <a:off x="4845330" y="221797"/>
            <a:ext cx="1728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latin typeface="Open Sans"/>
              </a:rPr>
              <a:t>Deployment</a:t>
            </a:r>
          </a:p>
        </p:txBody>
      </p:sp>
      <p:sp>
        <p:nvSpPr>
          <p:cNvPr id="8" name="Rechthoek 7">
            <a:extLst>
              <a:ext uri="{FF2B5EF4-FFF2-40B4-BE49-F238E27FC236}">
                <a16:creationId xmlns:a16="http://schemas.microsoft.com/office/drawing/2014/main" id="{CE326F17-D19A-4BEB-942C-3FE485B9F1B0}"/>
              </a:ext>
            </a:extLst>
          </p:cNvPr>
          <p:cNvSpPr/>
          <p:nvPr/>
        </p:nvSpPr>
        <p:spPr>
          <a:xfrm>
            <a:off x="7118229" y="212402"/>
            <a:ext cx="179145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latin typeface="Open Sans"/>
              </a:rPr>
              <a:t>Implementation</a:t>
            </a:r>
            <a:endParaRPr lang="nl-BE" dirty="0">
              <a:latin typeface="Open Sans"/>
            </a:endParaRPr>
          </a:p>
        </p:txBody>
      </p:sp>
      <p:sp>
        <p:nvSpPr>
          <p:cNvPr id="12" name="Rechthoek 11">
            <a:extLst>
              <a:ext uri="{FF2B5EF4-FFF2-40B4-BE49-F238E27FC236}">
                <a16:creationId xmlns:a16="http://schemas.microsoft.com/office/drawing/2014/main" id="{33AEB6F2-9524-4430-88A6-463B6E1F26BD}"/>
              </a:ext>
            </a:extLst>
          </p:cNvPr>
          <p:cNvSpPr/>
          <p:nvPr/>
        </p:nvSpPr>
        <p:spPr>
          <a:xfrm>
            <a:off x="265527" y="1438275"/>
            <a:ext cx="1721009" cy="3467100"/>
          </a:xfrm>
          <a:prstGeom prst="rect">
            <a:avLst/>
          </a:prstGeom>
          <a:noFill/>
          <a:ln w="38100">
            <a:solidFill>
              <a:srgbClr val="034E9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Font typeface="+mj-lt"/>
              <a:buAutoNum type="arabicPeriod"/>
            </a:pPr>
            <a:r>
              <a:rPr lang="nl-BE" sz="1600" dirty="0">
                <a:solidFill>
                  <a:srgbClr val="034E9F"/>
                </a:solidFill>
                <a:latin typeface="Open Sans"/>
              </a:rPr>
              <a:t>Bottom-up </a:t>
            </a:r>
            <a:r>
              <a:rPr lang="nl-BE" sz="1600" dirty="0" err="1">
                <a:solidFill>
                  <a:srgbClr val="034E9F"/>
                </a:solidFill>
                <a:latin typeface="Open Sans"/>
              </a:rPr>
              <a:t>participatory</a:t>
            </a:r>
            <a:r>
              <a:rPr lang="nl-BE" sz="1600" dirty="0">
                <a:solidFill>
                  <a:srgbClr val="034E9F"/>
                </a:solidFill>
                <a:latin typeface="Open Sans"/>
              </a:rPr>
              <a:t> </a:t>
            </a:r>
            <a:r>
              <a:rPr lang="nl-BE" sz="1600" dirty="0" err="1">
                <a:solidFill>
                  <a:srgbClr val="034E9F"/>
                </a:solidFill>
                <a:latin typeface="Open Sans"/>
              </a:rPr>
              <a:t>trajectories</a:t>
            </a:r>
            <a:r>
              <a:rPr lang="nl-BE" sz="1600" dirty="0">
                <a:solidFill>
                  <a:srgbClr val="034E9F"/>
                </a:solidFill>
                <a:latin typeface="Open Sans"/>
              </a:rPr>
              <a:t> + </a:t>
            </a:r>
            <a:r>
              <a:rPr lang="nl-BE" sz="1600" dirty="0" err="1">
                <a:solidFill>
                  <a:srgbClr val="034E9F"/>
                </a:solidFill>
                <a:latin typeface="Open Sans"/>
              </a:rPr>
              <a:t>strategic</a:t>
            </a:r>
            <a:r>
              <a:rPr lang="nl-BE" sz="1600" dirty="0">
                <a:solidFill>
                  <a:srgbClr val="034E9F"/>
                </a:solidFill>
                <a:latin typeface="Open Sans"/>
              </a:rPr>
              <a:t> analysis</a:t>
            </a:r>
          </a:p>
          <a:p>
            <a:pPr marL="342900" indent="-342900">
              <a:buFont typeface="+mj-lt"/>
              <a:buAutoNum type="arabicPeriod"/>
            </a:pPr>
            <a:r>
              <a:rPr lang="nl-BE" sz="1600" dirty="0">
                <a:solidFill>
                  <a:srgbClr val="034E9F"/>
                </a:solidFill>
                <a:latin typeface="Open Sans"/>
              </a:rPr>
              <a:t>Policy </a:t>
            </a:r>
            <a:r>
              <a:rPr lang="nl-BE" sz="1600" dirty="0" err="1">
                <a:solidFill>
                  <a:srgbClr val="034E9F"/>
                </a:solidFill>
                <a:latin typeface="Open Sans"/>
              </a:rPr>
              <a:t>decision</a:t>
            </a:r>
            <a:endParaRPr lang="nl-BE" sz="1600" dirty="0">
              <a:solidFill>
                <a:srgbClr val="034E9F"/>
              </a:solidFill>
              <a:latin typeface="Open Sans"/>
            </a:endParaRPr>
          </a:p>
          <a:p>
            <a:pPr marL="342900" indent="-342900">
              <a:buFont typeface="+mj-lt"/>
              <a:buAutoNum type="arabicPeriod"/>
            </a:pPr>
            <a:r>
              <a:rPr lang="nl-BE" sz="1600" dirty="0">
                <a:solidFill>
                  <a:srgbClr val="034E9F"/>
                </a:solidFill>
                <a:latin typeface="Open Sans"/>
              </a:rPr>
              <a:t>Support </a:t>
            </a:r>
            <a:r>
              <a:rPr lang="nl-BE" sz="1600" dirty="0" err="1">
                <a:solidFill>
                  <a:srgbClr val="034E9F"/>
                </a:solidFill>
                <a:latin typeface="Open Sans"/>
              </a:rPr>
              <a:t>from</a:t>
            </a:r>
            <a:r>
              <a:rPr lang="nl-BE" sz="1600" dirty="0">
                <a:solidFill>
                  <a:srgbClr val="034E9F"/>
                </a:solidFill>
                <a:latin typeface="Open Sans"/>
              </a:rPr>
              <a:t> </a:t>
            </a:r>
            <a:r>
              <a:rPr lang="nl-BE" sz="1600" dirty="0" err="1">
                <a:solidFill>
                  <a:srgbClr val="034E9F"/>
                </a:solidFill>
                <a:latin typeface="Open Sans"/>
              </a:rPr>
              <a:t>the</a:t>
            </a:r>
            <a:r>
              <a:rPr lang="nl-BE" sz="1600" dirty="0">
                <a:solidFill>
                  <a:srgbClr val="034E9F"/>
                </a:solidFill>
                <a:latin typeface="Open Sans"/>
              </a:rPr>
              <a:t> </a:t>
            </a:r>
            <a:r>
              <a:rPr lang="nl-BE" sz="1600" dirty="0" err="1">
                <a:solidFill>
                  <a:srgbClr val="034E9F"/>
                </a:solidFill>
                <a:latin typeface="Open Sans"/>
              </a:rPr>
              <a:t>admin</a:t>
            </a:r>
            <a:endParaRPr lang="nl-BE" sz="1600" dirty="0">
              <a:solidFill>
                <a:srgbClr val="034E9F"/>
              </a:solidFill>
              <a:latin typeface="Open Sans"/>
            </a:endParaRPr>
          </a:p>
          <a:p>
            <a:pPr marL="285750" indent="-285750" algn="ctr">
              <a:buFontTx/>
              <a:buChar char="-"/>
            </a:pPr>
            <a:endParaRPr lang="nl-BE" dirty="0"/>
          </a:p>
        </p:txBody>
      </p:sp>
      <p:sp>
        <p:nvSpPr>
          <p:cNvPr id="13" name="Rechthoek 12">
            <a:extLst>
              <a:ext uri="{FF2B5EF4-FFF2-40B4-BE49-F238E27FC236}">
                <a16:creationId xmlns:a16="http://schemas.microsoft.com/office/drawing/2014/main" id="{F845CD01-1CE7-4487-91C1-2986620EA5FB}"/>
              </a:ext>
            </a:extLst>
          </p:cNvPr>
          <p:cNvSpPr/>
          <p:nvPr/>
        </p:nvSpPr>
        <p:spPr>
          <a:xfrm>
            <a:off x="2539091" y="1438275"/>
            <a:ext cx="1728000" cy="3467100"/>
          </a:xfrm>
          <a:prstGeom prst="rect">
            <a:avLst/>
          </a:prstGeom>
          <a:noFill/>
          <a:ln w="38100">
            <a:solidFill>
              <a:srgbClr val="034E9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Font typeface="+mj-lt"/>
              <a:buAutoNum type="arabicPeriod"/>
            </a:pPr>
            <a:r>
              <a:rPr lang="nl-BE" sz="1600" dirty="0" err="1">
                <a:solidFill>
                  <a:srgbClr val="034E9F"/>
                </a:solidFill>
                <a:latin typeface="Open Sans"/>
              </a:rPr>
              <a:t>Mobility</a:t>
            </a:r>
            <a:r>
              <a:rPr lang="nl-BE" sz="1600" dirty="0">
                <a:solidFill>
                  <a:srgbClr val="034E9F"/>
                </a:solidFill>
                <a:latin typeface="Open Sans"/>
              </a:rPr>
              <a:t> services</a:t>
            </a:r>
          </a:p>
          <a:p>
            <a:pPr marL="342900" indent="-342900">
              <a:buFont typeface="+mj-lt"/>
              <a:buAutoNum type="arabicPeriod"/>
            </a:pPr>
            <a:r>
              <a:rPr lang="nl-BE" sz="1600" dirty="0">
                <a:solidFill>
                  <a:srgbClr val="034E9F"/>
                </a:solidFill>
                <a:latin typeface="Open Sans"/>
              </a:rPr>
              <a:t>SLA</a:t>
            </a:r>
          </a:p>
          <a:p>
            <a:pPr marL="342900" indent="-342900">
              <a:buFont typeface="+mj-lt"/>
              <a:buAutoNum type="arabicPeriod"/>
            </a:pPr>
            <a:r>
              <a:rPr lang="nl-BE" sz="1600" dirty="0">
                <a:solidFill>
                  <a:srgbClr val="034E9F"/>
                </a:solidFill>
                <a:latin typeface="Open Sans"/>
              </a:rPr>
              <a:t>Market </a:t>
            </a:r>
            <a:r>
              <a:rPr lang="nl-BE" sz="1600" dirty="0" err="1">
                <a:solidFill>
                  <a:srgbClr val="034E9F"/>
                </a:solidFill>
                <a:latin typeface="Open Sans"/>
              </a:rPr>
              <a:t>consultation</a:t>
            </a:r>
            <a:endParaRPr lang="nl-BE" sz="1600" dirty="0">
              <a:solidFill>
                <a:srgbClr val="034E9F"/>
              </a:solidFill>
              <a:latin typeface="Open Sans"/>
            </a:endParaRPr>
          </a:p>
          <a:p>
            <a:pPr marL="342900" indent="-342900">
              <a:buFont typeface="+mj-lt"/>
              <a:buAutoNum type="arabicPeriod"/>
            </a:pPr>
            <a:r>
              <a:rPr lang="nl-BE" sz="1600" dirty="0">
                <a:solidFill>
                  <a:srgbClr val="034E9F"/>
                </a:solidFill>
                <a:latin typeface="Open Sans"/>
              </a:rPr>
              <a:t>Forecast</a:t>
            </a:r>
          </a:p>
          <a:p>
            <a:pPr marL="342900" indent="-342900">
              <a:buFont typeface="+mj-lt"/>
              <a:buAutoNum type="arabicPeriod"/>
            </a:pPr>
            <a:r>
              <a:rPr lang="nl-BE" sz="1600" dirty="0">
                <a:solidFill>
                  <a:srgbClr val="034E9F"/>
                </a:solidFill>
                <a:latin typeface="Open Sans"/>
              </a:rPr>
              <a:t>Tender</a:t>
            </a:r>
          </a:p>
          <a:p>
            <a:pPr marL="342900" indent="-342900">
              <a:buFont typeface="+mj-lt"/>
              <a:buAutoNum type="arabicPeriod"/>
            </a:pPr>
            <a:r>
              <a:rPr lang="nl-BE" sz="1600" dirty="0" err="1">
                <a:solidFill>
                  <a:srgbClr val="034E9F"/>
                </a:solidFill>
                <a:latin typeface="Open Sans"/>
              </a:rPr>
              <a:t>Secondary</a:t>
            </a:r>
            <a:r>
              <a:rPr lang="nl-BE" sz="1600" dirty="0">
                <a:solidFill>
                  <a:srgbClr val="034E9F"/>
                </a:solidFill>
                <a:latin typeface="Open Sans"/>
              </a:rPr>
              <a:t> services (</a:t>
            </a:r>
            <a:r>
              <a:rPr lang="en-GB" sz="1600" dirty="0">
                <a:solidFill>
                  <a:srgbClr val="034E9F"/>
                </a:solidFill>
                <a:latin typeface="Open Sans"/>
              </a:rPr>
              <a:t>postal lockers, bicycle repair points, </a:t>
            </a:r>
            <a:r>
              <a:rPr lang="nl-BE" sz="1600" dirty="0">
                <a:solidFill>
                  <a:srgbClr val="034E9F"/>
                </a:solidFill>
                <a:latin typeface="Open Sans"/>
                <a:sym typeface="Wingdings" panose="05000000000000000000" pitchFamily="2" charset="2"/>
              </a:rPr>
              <a:t>…)</a:t>
            </a:r>
          </a:p>
        </p:txBody>
      </p:sp>
      <p:sp>
        <p:nvSpPr>
          <p:cNvPr id="14" name="Rechthoek 13">
            <a:extLst>
              <a:ext uri="{FF2B5EF4-FFF2-40B4-BE49-F238E27FC236}">
                <a16:creationId xmlns:a16="http://schemas.microsoft.com/office/drawing/2014/main" id="{72A7DC40-F784-482A-8102-83C25C7E4937}"/>
              </a:ext>
            </a:extLst>
          </p:cNvPr>
          <p:cNvSpPr/>
          <p:nvPr/>
        </p:nvSpPr>
        <p:spPr>
          <a:xfrm>
            <a:off x="4864527" y="1438275"/>
            <a:ext cx="1728000" cy="34671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Font typeface="+mj-lt"/>
              <a:buAutoNum type="arabicPeriod"/>
            </a:pPr>
            <a:r>
              <a:rPr lang="nl-BE" sz="1600" dirty="0" err="1">
                <a:solidFill>
                  <a:srgbClr val="034E9F"/>
                </a:solidFill>
                <a:latin typeface="Open Sans"/>
              </a:rPr>
              <a:t>Location</a:t>
            </a:r>
            <a:r>
              <a:rPr lang="nl-BE" sz="1600" dirty="0">
                <a:solidFill>
                  <a:srgbClr val="034E9F"/>
                </a:solidFill>
                <a:latin typeface="Open Sans"/>
              </a:rPr>
              <a:t> </a:t>
            </a:r>
            <a:r>
              <a:rPr lang="nl-BE" sz="1600" dirty="0" err="1">
                <a:solidFill>
                  <a:srgbClr val="034E9F"/>
                </a:solidFill>
                <a:latin typeface="Open Sans"/>
              </a:rPr>
              <a:t>visits</a:t>
            </a:r>
            <a:endParaRPr lang="nl-BE" sz="1600" dirty="0">
              <a:solidFill>
                <a:srgbClr val="034E9F"/>
              </a:solidFill>
              <a:latin typeface="Open Sans"/>
            </a:endParaRPr>
          </a:p>
          <a:p>
            <a:pPr marL="342900" indent="-342900">
              <a:buFont typeface="+mj-lt"/>
              <a:buAutoNum type="arabicPeriod"/>
            </a:pPr>
            <a:r>
              <a:rPr lang="nl-BE" sz="1600" dirty="0">
                <a:solidFill>
                  <a:srgbClr val="034E9F"/>
                </a:solidFill>
                <a:latin typeface="Open Sans"/>
              </a:rPr>
              <a:t>Design plan of basic </a:t>
            </a:r>
            <a:r>
              <a:rPr lang="nl-BE" sz="1600" dirty="0" err="1">
                <a:solidFill>
                  <a:srgbClr val="034E9F"/>
                </a:solidFill>
                <a:latin typeface="Open Sans"/>
              </a:rPr>
              <a:t>infrastructure</a:t>
            </a:r>
            <a:endParaRPr lang="nl-BE" sz="1600" dirty="0">
              <a:solidFill>
                <a:srgbClr val="034E9F"/>
              </a:solidFill>
              <a:latin typeface="Open Sans"/>
            </a:endParaRPr>
          </a:p>
          <a:p>
            <a:pPr marL="342900" indent="-342900">
              <a:buFont typeface="+mj-lt"/>
              <a:buAutoNum type="arabicPeriod"/>
            </a:pPr>
            <a:r>
              <a:rPr lang="nl-BE" sz="1600" dirty="0">
                <a:solidFill>
                  <a:srgbClr val="034E9F"/>
                </a:solidFill>
                <a:latin typeface="Open Sans"/>
              </a:rPr>
              <a:t>Workshop MP</a:t>
            </a:r>
          </a:p>
          <a:p>
            <a:pPr marL="342900" indent="-342900">
              <a:buFont typeface="+mj-lt"/>
              <a:buAutoNum type="arabicPeriod"/>
            </a:pPr>
            <a:r>
              <a:rPr lang="nl-BE" sz="1600" dirty="0">
                <a:solidFill>
                  <a:srgbClr val="034E9F"/>
                </a:solidFill>
                <a:latin typeface="Open Sans"/>
              </a:rPr>
              <a:t>Policy </a:t>
            </a:r>
            <a:r>
              <a:rPr lang="nl-BE" sz="1600" dirty="0" err="1">
                <a:solidFill>
                  <a:srgbClr val="034E9F"/>
                </a:solidFill>
                <a:latin typeface="Open Sans"/>
              </a:rPr>
              <a:t>decision</a:t>
            </a:r>
            <a:endParaRPr lang="nl-BE" sz="1600" dirty="0">
              <a:solidFill>
                <a:srgbClr val="034E9F"/>
              </a:solidFill>
              <a:latin typeface="Open Sans"/>
            </a:endParaRPr>
          </a:p>
          <a:p>
            <a:pPr marL="342900" indent="-342900">
              <a:buFont typeface="+mj-lt"/>
              <a:buAutoNum type="arabicPeriod"/>
            </a:pPr>
            <a:r>
              <a:rPr lang="nl-BE" sz="1600" dirty="0">
                <a:solidFill>
                  <a:srgbClr val="034E9F"/>
                </a:solidFill>
                <a:latin typeface="Open Sans"/>
              </a:rPr>
              <a:t>Tender </a:t>
            </a:r>
            <a:r>
              <a:rPr lang="nl-BE" sz="1600" dirty="0" err="1">
                <a:solidFill>
                  <a:srgbClr val="034E9F"/>
                </a:solidFill>
                <a:latin typeface="Open Sans"/>
              </a:rPr>
              <a:t>for</a:t>
            </a:r>
            <a:r>
              <a:rPr lang="nl-BE" sz="1600" dirty="0">
                <a:solidFill>
                  <a:srgbClr val="034E9F"/>
                </a:solidFill>
                <a:latin typeface="Open Sans"/>
              </a:rPr>
              <a:t> branding, information </a:t>
            </a:r>
            <a:r>
              <a:rPr lang="nl-BE" sz="1600" dirty="0" err="1">
                <a:solidFill>
                  <a:srgbClr val="034E9F"/>
                </a:solidFill>
                <a:latin typeface="Open Sans"/>
              </a:rPr>
              <a:t>and</a:t>
            </a:r>
            <a:r>
              <a:rPr lang="nl-BE" sz="1600" dirty="0">
                <a:solidFill>
                  <a:srgbClr val="034E9F"/>
                </a:solidFill>
                <a:latin typeface="Open Sans"/>
              </a:rPr>
              <a:t> </a:t>
            </a:r>
            <a:r>
              <a:rPr lang="nl-BE" sz="1600" dirty="0" err="1">
                <a:solidFill>
                  <a:srgbClr val="034E9F"/>
                </a:solidFill>
                <a:latin typeface="Open Sans"/>
              </a:rPr>
              <a:t>signage</a:t>
            </a:r>
            <a:endParaRPr lang="nl-BE" sz="1600" dirty="0">
              <a:solidFill>
                <a:srgbClr val="034E9F"/>
              </a:solidFill>
              <a:latin typeface="Open Sans"/>
            </a:endParaRPr>
          </a:p>
          <a:p>
            <a:endParaRPr lang="nl-BE" dirty="0"/>
          </a:p>
          <a:p>
            <a:pPr marL="342900" indent="-342900">
              <a:buFont typeface="+mj-lt"/>
              <a:buAutoNum type="arabicPeriod"/>
            </a:pPr>
            <a:endParaRPr lang="nl-BE" dirty="0"/>
          </a:p>
        </p:txBody>
      </p:sp>
      <p:sp>
        <p:nvSpPr>
          <p:cNvPr id="15" name="Rechthoek 14">
            <a:extLst>
              <a:ext uri="{FF2B5EF4-FFF2-40B4-BE49-F238E27FC236}">
                <a16:creationId xmlns:a16="http://schemas.microsoft.com/office/drawing/2014/main" id="{E708459B-2F4B-468D-B687-B04D0B9B0937}"/>
              </a:ext>
            </a:extLst>
          </p:cNvPr>
          <p:cNvSpPr/>
          <p:nvPr/>
        </p:nvSpPr>
        <p:spPr>
          <a:xfrm>
            <a:off x="7131806" y="1451113"/>
            <a:ext cx="1728000" cy="343852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Font typeface="+mj-lt"/>
              <a:buAutoNum type="arabicPeriod"/>
            </a:pPr>
            <a:r>
              <a:rPr lang="nl-BE" sz="1600" dirty="0">
                <a:solidFill>
                  <a:srgbClr val="034E9F"/>
                </a:solidFill>
                <a:latin typeface="Open Sans"/>
              </a:rPr>
              <a:t>Information </a:t>
            </a:r>
            <a:r>
              <a:rPr lang="nl-BE" sz="1600" dirty="0" err="1">
                <a:solidFill>
                  <a:srgbClr val="034E9F"/>
                </a:solidFill>
                <a:latin typeface="Open Sans"/>
              </a:rPr>
              <a:t>pole</a:t>
            </a:r>
            <a:endParaRPr lang="nl-BE" sz="1600" dirty="0">
              <a:solidFill>
                <a:srgbClr val="034E9F"/>
              </a:solidFill>
              <a:latin typeface="Open Sans"/>
            </a:endParaRPr>
          </a:p>
          <a:p>
            <a:pPr marL="342900" indent="-342900">
              <a:buFont typeface="+mj-lt"/>
              <a:buAutoNum type="arabicPeriod"/>
            </a:pPr>
            <a:r>
              <a:rPr lang="nl-BE" sz="1600" dirty="0">
                <a:solidFill>
                  <a:srgbClr val="034E9F"/>
                </a:solidFill>
                <a:latin typeface="Open Sans"/>
              </a:rPr>
              <a:t>Bike racks</a:t>
            </a:r>
          </a:p>
          <a:p>
            <a:pPr marL="342900" indent="-342900">
              <a:buFont typeface="+mj-lt"/>
              <a:buAutoNum type="arabicPeriod"/>
            </a:pPr>
            <a:r>
              <a:rPr lang="nl-BE" sz="1600" dirty="0" err="1">
                <a:solidFill>
                  <a:srgbClr val="034E9F"/>
                </a:solidFill>
                <a:latin typeface="Open Sans"/>
              </a:rPr>
              <a:t>Charging</a:t>
            </a:r>
            <a:r>
              <a:rPr lang="nl-BE" sz="1600" dirty="0">
                <a:solidFill>
                  <a:srgbClr val="034E9F"/>
                </a:solidFill>
                <a:latin typeface="Open Sans"/>
              </a:rPr>
              <a:t> </a:t>
            </a:r>
            <a:r>
              <a:rPr lang="nl-BE" sz="1600" dirty="0" err="1">
                <a:solidFill>
                  <a:srgbClr val="034E9F"/>
                </a:solidFill>
                <a:latin typeface="Open Sans"/>
              </a:rPr>
              <a:t>pole</a:t>
            </a:r>
            <a:endParaRPr lang="nl-BE" sz="1600" dirty="0">
              <a:solidFill>
                <a:srgbClr val="034E9F"/>
              </a:solidFill>
              <a:latin typeface="Open Sans"/>
            </a:endParaRPr>
          </a:p>
          <a:p>
            <a:pPr marL="342900" indent="-342900">
              <a:buFont typeface="+mj-lt"/>
              <a:buAutoNum type="arabicPeriod"/>
            </a:pPr>
            <a:r>
              <a:rPr lang="nl-BE" sz="1600" dirty="0" err="1">
                <a:solidFill>
                  <a:srgbClr val="034E9F"/>
                </a:solidFill>
                <a:latin typeface="Open Sans"/>
              </a:rPr>
              <a:t>Signage</a:t>
            </a:r>
            <a:endParaRPr lang="nl-BE" sz="1600" dirty="0">
              <a:solidFill>
                <a:srgbClr val="034E9F"/>
              </a:solidFill>
              <a:latin typeface="Open Sans"/>
            </a:endParaRPr>
          </a:p>
          <a:p>
            <a:pPr marL="342900" indent="-342900">
              <a:buFont typeface="+mj-lt"/>
              <a:buAutoNum type="arabicPeriod"/>
            </a:pPr>
            <a:r>
              <a:rPr lang="nl-BE" sz="1600" dirty="0">
                <a:solidFill>
                  <a:srgbClr val="034E9F"/>
                </a:solidFill>
                <a:latin typeface="Open Sans"/>
              </a:rPr>
              <a:t>Transport modes</a:t>
            </a:r>
          </a:p>
          <a:p>
            <a:pPr marL="342900" indent="-342900">
              <a:buFont typeface="+mj-lt"/>
              <a:buAutoNum type="arabicPeriod"/>
            </a:pPr>
            <a:r>
              <a:rPr lang="nl-BE" sz="1600" dirty="0">
                <a:solidFill>
                  <a:srgbClr val="034E9F"/>
                </a:solidFill>
                <a:latin typeface="Open Sans"/>
              </a:rPr>
              <a:t>Monitoring </a:t>
            </a:r>
            <a:r>
              <a:rPr lang="nl-BE" sz="1600" dirty="0" err="1">
                <a:solidFill>
                  <a:srgbClr val="034E9F"/>
                </a:solidFill>
                <a:latin typeface="Open Sans"/>
              </a:rPr>
              <a:t>usage</a:t>
            </a:r>
            <a:endParaRPr lang="nl-BE" sz="1600" dirty="0">
              <a:solidFill>
                <a:srgbClr val="034E9F"/>
              </a:solidFill>
              <a:latin typeface="Open Sans"/>
            </a:endParaRPr>
          </a:p>
          <a:p>
            <a:pPr marL="342900" indent="-342900">
              <a:buFont typeface="+mj-lt"/>
              <a:buAutoNum type="arabicPeriod"/>
            </a:pPr>
            <a:r>
              <a:rPr lang="nl-BE" sz="1600" dirty="0">
                <a:solidFill>
                  <a:srgbClr val="034E9F"/>
                </a:solidFill>
                <a:latin typeface="Open Sans"/>
              </a:rPr>
              <a:t>Nudging</a:t>
            </a:r>
          </a:p>
          <a:p>
            <a:pPr marL="342900" indent="-342900">
              <a:buFont typeface="+mj-lt"/>
              <a:buAutoNum type="arabicPeriod"/>
            </a:pPr>
            <a:r>
              <a:rPr lang="nl-BE" sz="1600" dirty="0" err="1">
                <a:solidFill>
                  <a:srgbClr val="034E9F"/>
                </a:solidFill>
                <a:latin typeface="Open Sans"/>
              </a:rPr>
              <a:t>Installing</a:t>
            </a:r>
            <a:r>
              <a:rPr lang="nl-BE" sz="1600" dirty="0">
                <a:solidFill>
                  <a:srgbClr val="034E9F"/>
                </a:solidFill>
                <a:latin typeface="Open Sans"/>
              </a:rPr>
              <a:t> </a:t>
            </a:r>
            <a:r>
              <a:rPr lang="nl-BE" sz="1600" dirty="0" err="1">
                <a:solidFill>
                  <a:srgbClr val="034E9F"/>
                </a:solidFill>
                <a:latin typeface="Open Sans"/>
              </a:rPr>
              <a:t>secondary</a:t>
            </a:r>
            <a:r>
              <a:rPr lang="nl-BE" sz="1600" dirty="0">
                <a:solidFill>
                  <a:srgbClr val="034E9F"/>
                </a:solidFill>
                <a:latin typeface="Open Sans"/>
              </a:rPr>
              <a:t> services</a:t>
            </a:r>
          </a:p>
        </p:txBody>
      </p:sp>
      <p:sp>
        <p:nvSpPr>
          <p:cNvPr id="16" name="Rechthoek 15">
            <a:extLst>
              <a:ext uri="{FF2B5EF4-FFF2-40B4-BE49-F238E27FC236}">
                <a16:creationId xmlns:a16="http://schemas.microsoft.com/office/drawing/2014/main" id="{C4FB620F-2778-4F2A-A677-5E28E978E197}"/>
              </a:ext>
            </a:extLst>
          </p:cNvPr>
          <p:cNvSpPr/>
          <p:nvPr/>
        </p:nvSpPr>
        <p:spPr>
          <a:xfrm>
            <a:off x="258536" y="5163911"/>
            <a:ext cx="8626926" cy="438150"/>
          </a:xfrm>
          <a:prstGeom prst="rect">
            <a:avLst/>
          </a:prstGeom>
          <a:solidFill>
            <a:srgbClr val="97C03C"/>
          </a:solidFill>
          <a:ln>
            <a:solidFill>
              <a:srgbClr val="97C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Branding &amp; Communication</a:t>
            </a:r>
          </a:p>
        </p:txBody>
      </p:sp>
      <p:sp>
        <p:nvSpPr>
          <p:cNvPr id="17" name="Rechthoek 16">
            <a:extLst>
              <a:ext uri="{FF2B5EF4-FFF2-40B4-BE49-F238E27FC236}">
                <a16:creationId xmlns:a16="http://schemas.microsoft.com/office/drawing/2014/main" id="{24630604-2392-448D-A0BB-07C09E8AD20F}"/>
              </a:ext>
            </a:extLst>
          </p:cNvPr>
          <p:cNvSpPr/>
          <p:nvPr/>
        </p:nvSpPr>
        <p:spPr>
          <a:xfrm>
            <a:off x="258538" y="5897336"/>
            <a:ext cx="8626925" cy="4381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Stakeholder management</a:t>
            </a:r>
          </a:p>
        </p:txBody>
      </p:sp>
      <p:cxnSp>
        <p:nvCxnSpPr>
          <p:cNvPr id="3" name="Rechte verbindingslijn 2">
            <a:extLst>
              <a:ext uri="{FF2B5EF4-FFF2-40B4-BE49-F238E27FC236}">
                <a16:creationId xmlns:a16="http://schemas.microsoft.com/office/drawing/2014/main" id="{4A48AC68-77BA-4FEC-AC0B-94F82661A049}"/>
              </a:ext>
            </a:extLst>
          </p:cNvPr>
          <p:cNvCxnSpPr>
            <a:cxnSpLocks/>
          </p:cNvCxnSpPr>
          <p:nvPr/>
        </p:nvCxnSpPr>
        <p:spPr>
          <a:xfrm>
            <a:off x="258538" y="1089207"/>
            <a:ext cx="0" cy="3401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484E8A08-D24E-4857-AB81-74099C8B6C85}"/>
              </a:ext>
            </a:extLst>
          </p:cNvPr>
          <p:cNvCxnSpPr>
            <a:cxnSpLocks/>
          </p:cNvCxnSpPr>
          <p:nvPr/>
        </p:nvCxnSpPr>
        <p:spPr>
          <a:xfrm>
            <a:off x="2532806" y="1131603"/>
            <a:ext cx="6285" cy="3066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ADB1773F-D7E7-4AEC-A740-E71607EC9B50}"/>
              </a:ext>
            </a:extLst>
          </p:cNvPr>
          <p:cNvCxnSpPr>
            <a:cxnSpLocks/>
          </p:cNvCxnSpPr>
          <p:nvPr/>
        </p:nvCxnSpPr>
        <p:spPr>
          <a:xfrm>
            <a:off x="4864527" y="1140790"/>
            <a:ext cx="0" cy="2974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2F5F9168-61FE-4759-A019-2672DB138561}"/>
              </a:ext>
            </a:extLst>
          </p:cNvPr>
          <p:cNvCxnSpPr>
            <a:cxnSpLocks/>
          </p:cNvCxnSpPr>
          <p:nvPr/>
        </p:nvCxnSpPr>
        <p:spPr>
          <a:xfrm>
            <a:off x="7131806" y="1078412"/>
            <a:ext cx="0" cy="3598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Pijl: punthaak 23">
            <a:extLst>
              <a:ext uri="{FF2B5EF4-FFF2-40B4-BE49-F238E27FC236}">
                <a16:creationId xmlns:a16="http://schemas.microsoft.com/office/drawing/2014/main" id="{1CDF7E56-9F0D-4A25-AE84-09137440BCB6}"/>
              </a:ext>
            </a:extLst>
          </p:cNvPr>
          <p:cNvSpPr/>
          <p:nvPr/>
        </p:nvSpPr>
        <p:spPr>
          <a:xfrm>
            <a:off x="2010808" y="443888"/>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25" name="Afbeelding 24">
            <a:extLst>
              <a:ext uri="{FF2B5EF4-FFF2-40B4-BE49-F238E27FC236}">
                <a16:creationId xmlns:a16="http://schemas.microsoft.com/office/drawing/2014/main" id="{44A64413-B300-424E-A0A1-0DDE8723D7CC}"/>
              </a:ext>
            </a:extLst>
          </p:cNvPr>
          <p:cNvPicPr>
            <a:picLocks noChangeAspect="1"/>
          </p:cNvPicPr>
          <p:nvPr/>
        </p:nvPicPr>
        <p:blipFill>
          <a:blip r:embed="rId3"/>
          <a:stretch>
            <a:fillRect/>
          </a:stretch>
        </p:blipFill>
        <p:spPr>
          <a:xfrm>
            <a:off x="4331179" y="440492"/>
            <a:ext cx="518205" cy="493819"/>
          </a:xfrm>
          <a:prstGeom prst="rect">
            <a:avLst/>
          </a:prstGeom>
        </p:spPr>
      </p:pic>
      <p:pic>
        <p:nvPicPr>
          <p:cNvPr id="26" name="Afbeelding 25">
            <a:extLst>
              <a:ext uri="{FF2B5EF4-FFF2-40B4-BE49-F238E27FC236}">
                <a16:creationId xmlns:a16="http://schemas.microsoft.com/office/drawing/2014/main" id="{079B4651-9813-4DCB-85CC-AC6DE9033376}"/>
              </a:ext>
            </a:extLst>
          </p:cNvPr>
          <p:cNvPicPr>
            <a:picLocks noChangeAspect="1"/>
          </p:cNvPicPr>
          <p:nvPr/>
        </p:nvPicPr>
        <p:blipFill>
          <a:blip r:embed="rId3"/>
          <a:stretch>
            <a:fillRect/>
          </a:stretch>
        </p:blipFill>
        <p:spPr>
          <a:xfrm>
            <a:off x="6608131" y="436681"/>
            <a:ext cx="518205" cy="493819"/>
          </a:xfrm>
          <a:prstGeom prst="rect">
            <a:avLst/>
          </a:prstGeom>
        </p:spPr>
      </p:pic>
    </p:spTree>
    <p:extLst>
      <p:ext uri="{BB962C8B-B14F-4D97-AF65-F5344CB8AC3E}">
        <p14:creationId xmlns:p14="http://schemas.microsoft.com/office/powerpoint/2010/main" val="152105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animBg="1"/>
      <p:bldP spid="14" grpId="0" animBg="1"/>
      <p:bldP spid="15" grpId="0" animBg="1"/>
      <p:bldP spid="16" grpId="0" animBg="1"/>
      <p:bldP spid="17"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2506A5-0216-40CC-A81E-1284DCEB4091}"/>
              </a:ext>
            </a:extLst>
          </p:cNvPr>
          <p:cNvPicPr>
            <a:picLocks noChangeAspect="1"/>
          </p:cNvPicPr>
          <p:nvPr/>
        </p:nvPicPr>
        <p:blipFill>
          <a:blip r:embed="rId2"/>
          <a:stretch>
            <a:fillRect/>
          </a:stretch>
        </p:blipFill>
        <p:spPr>
          <a:xfrm>
            <a:off x="875211" y="1398381"/>
            <a:ext cx="7707086" cy="5232783"/>
          </a:xfrm>
          <a:prstGeom prst="rect">
            <a:avLst/>
          </a:prstGeom>
        </p:spPr>
      </p:pic>
      <p:sp>
        <p:nvSpPr>
          <p:cNvPr id="2" name="Titel 1">
            <a:extLst>
              <a:ext uri="{FF2B5EF4-FFF2-40B4-BE49-F238E27FC236}">
                <a16:creationId xmlns:a16="http://schemas.microsoft.com/office/drawing/2014/main" id="{178277E5-FAC7-418F-9E56-C801D93A9967}"/>
              </a:ext>
            </a:extLst>
          </p:cNvPr>
          <p:cNvSpPr>
            <a:spLocks noGrp="1"/>
          </p:cNvSpPr>
          <p:nvPr>
            <p:ph type="title"/>
          </p:nvPr>
        </p:nvSpPr>
        <p:spPr/>
        <p:txBody>
          <a:bodyPr/>
          <a:lstStyle/>
          <a:p>
            <a:r>
              <a:rPr lang="nl-BE" sz="3200" b="1" dirty="0">
                <a:solidFill>
                  <a:srgbClr val="034E9F"/>
                </a:solidFill>
                <a:latin typeface="Open Sans"/>
              </a:rPr>
              <a:t>7. Branding</a:t>
            </a:r>
            <a:endParaRPr lang="nl-BE" dirty="0"/>
          </a:p>
        </p:txBody>
      </p:sp>
      <p:sp>
        <p:nvSpPr>
          <p:cNvPr id="4" name="Tijdelijke aanduiding voor inhoud 3">
            <a:extLst>
              <a:ext uri="{FF2B5EF4-FFF2-40B4-BE49-F238E27FC236}">
                <a16:creationId xmlns:a16="http://schemas.microsoft.com/office/drawing/2014/main" id="{F1D06180-1FCD-4BD0-BF36-70807E697E57}"/>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id="{9EF6E8AA-43EF-442A-9CF3-486D1AA39D5C}"/>
              </a:ext>
            </a:extLst>
          </p:cNvPr>
          <p:cNvPicPr>
            <a:picLocks noChangeAspect="1"/>
          </p:cNvPicPr>
          <p:nvPr/>
        </p:nvPicPr>
        <p:blipFill>
          <a:blip r:embed="rId3"/>
          <a:stretch>
            <a:fillRect/>
          </a:stretch>
        </p:blipFill>
        <p:spPr>
          <a:xfrm>
            <a:off x="6839512" y="34173"/>
            <a:ext cx="2304488" cy="993734"/>
          </a:xfrm>
          <a:prstGeom prst="rect">
            <a:avLst/>
          </a:prstGeom>
        </p:spPr>
      </p:pic>
    </p:spTree>
    <p:extLst>
      <p:ext uri="{BB962C8B-B14F-4D97-AF65-F5344CB8AC3E}">
        <p14:creationId xmlns:p14="http://schemas.microsoft.com/office/powerpoint/2010/main" val="2451542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2A9F78-A23A-4551-A8D7-7DEF699F19E6}"/>
              </a:ext>
            </a:extLst>
          </p:cNvPr>
          <p:cNvPicPr>
            <a:picLocks noChangeAspect="1"/>
          </p:cNvPicPr>
          <p:nvPr/>
        </p:nvPicPr>
        <p:blipFill>
          <a:blip r:embed="rId3"/>
          <a:stretch>
            <a:fillRect/>
          </a:stretch>
        </p:blipFill>
        <p:spPr>
          <a:xfrm>
            <a:off x="6744723" y="47979"/>
            <a:ext cx="2301751" cy="993421"/>
          </a:xfrm>
          <a:prstGeom prst="rect">
            <a:avLst/>
          </a:prstGeom>
        </p:spPr>
      </p:pic>
      <p:pic>
        <p:nvPicPr>
          <p:cNvPr id="5" name="Afbeelding 4" descr="Afbeelding met buiten, teken, straat, geparkeerd&#10;&#10;Automatisch gegenereerde beschrijving">
            <a:extLst>
              <a:ext uri="{FF2B5EF4-FFF2-40B4-BE49-F238E27FC236}">
                <a16:creationId xmlns:a16="http://schemas.microsoft.com/office/drawing/2014/main" id="{F762833F-DC02-4A11-9157-17B5EF0A2594}"/>
              </a:ext>
            </a:extLst>
          </p:cNvPr>
          <p:cNvPicPr>
            <a:picLocks noChangeAspect="1"/>
          </p:cNvPicPr>
          <p:nvPr/>
        </p:nvPicPr>
        <p:blipFill>
          <a:blip r:embed="rId4"/>
          <a:stretch>
            <a:fillRect/>
          </a:stretch>
        </p:blipFill>
        <p:spPr>
          <a:xfrm>
            <a:off x="5505449" y="1778000"/>
            <a:ext cx="3028950" cy="4038600"/>
          </a:xfrm>
          <a:prstGeom prst="rect">
            <a:avLst/>
          </a:prstGeom>
        </p:spPr>
      </p:pic>
      <p:pic>
        <p:nvPicPr>
          <p:cNvPr id="9" name="Afbeelding 8" descr="Afbeelding met persoon, buiten, vrouw, staand&#10;&#10;Automatisch gegenereerde beschrijving">
            <a:extLst>
              <a:ext uri="{FF2B5EF4-FFF2-40B4-BE49-F238E27FC236}">
                <a16:creationId xmlns:a16="http://schemas.microsoft.com/office/drawing/2014/main" id="{A136ADF0-3346-46E7-A25D-D59761DC4E22}"/>
              </a:ext>
            </a:extLst>
          </p:cNvPr>
          <p:cNvPicPr>
            <a:picLocks noChangeAspect="1"/>
          </p:cNvPicPr>
          <p:nvPr/>
        </p:nvPicPr>
        <p:blipFill>
          <a:blip r:embed="rId5"/>
          <a:stretch>
            <a:fillRect/>
          </a:stretch>
        </p:blipFill>
        <p:spPr>
          <a:xfrm>
            <a:off x="2692647" y="3533140"/>
            <a:ext cx="2586892" cy="3782812"/>
          </a:xfrm>
          <a:prstGeom prst="rect">
            <a:avLst/>
          </a:prstGeom>
        </p:spPr>
      </p:pic>
      <p:pic>
        <p:nvPicPr>
          <p:cNvPr id="4" name="Afbeelding 3">
            <a:extLst>
              <a:ext uri="{FF2B5EF4-FFF2-40B4-BE49-F238E27FC236}">
                <a16:creationId xmlns:a16="http://schemas.microsoft.com/office/drawing/2014/main" id="{479B0506-CA39-4D9A-9DDC-282938ED383C}"/>
              </a:ext>
            </a:extLst>
          </p:cNvPr>
          <p:cNvPicPr>
            <a:picLocks noChangeAspect="1"/>
          </p:cNvPicPr>
          <p:nvPr/>
        </p:nvPicPr>
        <p:blipFill>
          <a:blip r:embed="rId6"/>
          <a:stretch>
            <a:fillRect/>
          </a:stretch>
        </p:blipFill>
        <p:spPr>
          <a:xfrm>
            <a:off x="345265" y="237490"/>
            <a:ext cx="4108026" cy="3081020"/>
          </a:xfrm>
          <a:prstGeom prst="rect">
            <a:avLst/>
          </a:prstGeom>
        </p:spPr>
      </p:pic>
    </p:spTree>
    <p:extLst>
      <p:ext uri="{BB962C8B-B14F-4D97-AF65-F5344CB8AC3E}">
        <p14:creationId xmlns:p14="http://schemas.microsoft.com/office/powerpoint/2010/main" val="3014981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4BD3589-CC0A-4AEE-AEFA-1B6C626D206B}"/>
              </a:ext>
            </a:extLst>
          </p:cNvPr>
          <p:cNvSpPr>
            <a:spLocks noGrp="1"/>
          </p:cNvSpPr>
          <p:nvPr>
            <p:ph type="title"/>
          </p:nvPr>
        </p:nvSpPr>
        <p:spPr>
          <a:xfrm>
            <a:off x="360861" y="0"/>
            <a:ext cx="7886700" cy="1325563"/>
          </a:xfrm>
        </p:spPr>
        <p:txBody>
          <a:bodyPr/>
          <a:lstStyle/>
          <a:p>
            <a:r>
              <a:rPr lang="nl-BE" sz="3200" b="1" dirty="0">
                <a:solidFill>
                  <a:srgbClr val="034E9F"/>
                </a:solidFill>
                <a:latin typeface="Open Sans"/>
              </a:rPr>
              <a:t>8. Communication</a:t>
            </a:r>
            <a:endParaRPr lang="nl-BE" dirty="0"/>
          </a:p>
        </p:txBody>
      </p:sp>
      <p:pic>
        <p:nvPicPr>
          <p:cNvPr id="14" name="Tijdelijke aanduiding voor inhoud 13" descr="Afbeelding met persoon, circuit&#10;&#10;Automatisch gegenereerde beschrijving">
            <a:extLst>
              <a:ext uri="{FF2B5EF4-FFF2-40B4-BE49-F238E27FC236}">
                <a16:creationId xmlns:a16="http://schemas.microsoft.com/office/drawing/2014/main" id="{57045EC2-33EE-4D81-BDB5-2525AA819E5F}"/>
              </a:ext>
            </a:extLst>
          </p:cNvPr>
          <p:cNvPicPr>
            <a:picLocks noGrp="1" noChangeAspect="1"/>
          </p:cNvPicPr>
          <p:nvPr>
            <p:ph sz="half" idx="1"/>
          </p:nvPr>
        </p:nvPicPr>
        <p:blipFill>
          <a:blip r:embed="rId2"/>
          <a:stretch>
            <a:fillRect/>
          </a:stretch>
        </p:blipFill>
        <p:spPr>
          <a:xfrm>
            <a:off x="360861" y="1275512"/>
            <a:ext cx="3886200" cy="2590800"/>
          </a:xfrm>
        </p:spPr>
      </p:pic>
      <p:pic>
        <p:nvPicPr>
          <p:cNvPr id="12" name="Tijdelijke aanduiding voor inhoud 11">
            <a:extLst>
              <a:ext uri="{FF2B5EF4-FFF2-40B4-BE49-F238E27FC236}">
                <a16:creationId xmlns:a16="http://schemas.microsoft.com/office/drawing/2014/main" id="{0AB9C541-618C-4AE6-A8B7-EB5FEE338E47}"/>
              </a:ext>
            </a:extLst>
          </p:cNvPr>
          <p:cNvPicPr>
            <a:picLocks noGrp="1" noChangeAspect="1"/>
          </p:cNvPicPr>
          <p:nvPr>
            <p:ph sz="half" idx="2"/>
          </p:nvPr>
        </p:nvPicPr>
        <p:blipFill>
          <a:blip r:embed="rId3"/>
          <a:stretch>
            <a:fillRect/>
          </a:stretch>
        </p:blipFill>
        <p:spPr>
          <a:xfrm>
            <a:off x="360861" y="3942267"/>
            <a:ext cx="3886200" cy="2915733"/>
          </a:xfrm>
          <a:prstGeom prst="rect">
            <a:avLst/>
          </a:prstGeom>
        </p:spPr>
      </p:pic>
      <p:pic>
        <p:nvPicPr>
          <p:cNvPr id="15" name="Afbeelding 14">
            <a:extLst>
              <a:ext uri="{FF2B5EF4-FFF2-40B4-BE49-F238E27FC236}">
                <a16:creationId xmlns:a16="http://schemas.microsoft.com/office/drawing/2014/main" id="{FD1227BA-B780-49DA-9856-53F8224D3C65}"/>
              </a:ext>
            </a:extLst>
          </p:cNvPr>
          <p:cNvPicPr>
            <a:picLocks noChangeAspect="1"/>
          </p:cNvPicPr>
          <p:nvPr/>
        </p:nvPicPr>
        <p:blipFill>
          <a:blip r:embed="rId4"/>
          <a:stretch>
            <a:fillRect/>
          </a:stretch>
        </p:blipFill>
        <p:spPr>
          <a:xfrm>
            <a:off x="4572000" y="3220628"/>
            <a:ext cx="4548728" cy="3532345"/>
          </a:xfrm>
          <a:prstGeom prst="rect">
            <a:avLst/>
          </a:prstGeom>
        </p:spPr>
      </p:pic>
      <p:pic>
        <p:nvPicPr>
          <p:cNvPr id="19" name="Afbeelding 18" descr="Afbeelding met tekst&#10;&#10;Automatisch gegenereerde beschrijving">
            <a:extLst>
              <a:ext uri="{FF2B5EF4-FFF2-40B4-BE49-F238E27FC236}">
                <a16:creationId xmlns:a16="http://schemas.microsoft.com/office/drawing/2014/main" id="{A9DEAE52-88D6-46BC-B943-811FB95616B9}"/>
              </a:ext>
            </a:extLst>
          </p:cNvPr>
          <p:cNvPicPr>
            <a:picLocks noChangeAspect="1"/>
          </p:cNvPicPr>
          <p:nvPr/>
        </p:nvPicPr>
        <p:blipFill>
          <a:blip r:embed="rId5"/>
          <a:stretch>
            <a:fillRect/>
          </a:stretch>
        </p:blipFill>
        <p:spPr>
          <a:xfrm rot="5400000">
            <a:off x="3989673" y="473449"/>
            <a:ext cx="2947374" cy="2210531"/>
          </a:xfrm>
          <a:prstGeom prst="rect">
            <a:avLst/>
          </a:prstGeom>
        </p:spPr>
      </p:pic>
      <p:pic>
        <p:nvPicPr>
          <p:cNvPr id="20" name="Afbeelding 19">
            <a:extLst>
              <a:ext uri="{FF2B5EF4-FFF2-40B4-BE49-F238E27FC236}">
                <a16:creationId xmlns:a16="http://schemas.microsoft.com/office/drawing/2014/main" id="{6FCDACD2-658A-40B9-BF79-1D49D999335C}"/>
              </a:ext>
            </a:extLst>
          </p:cNvPr>
          <p:cNvPicPr>
            <a:picLocks noChangeAspect="1"/>
          </p:cNvPicPr>
          <p:nvPr/>
        </p:nvPicPr>
        <p:blipFill>
          <a:blip r:embed="rId6"/>
          <a:stretch>
            <a:fillRect/>
          </a:stretch>
        </p:blipFill>
        <p:spPr>
          <a:xfrm>
            <a:off x="6750784" y="105027"/>
            <a:ext cx="2304488" cy="993734"/>
          </a:xfrm>
          <a:prstGeom prst="rect">
            <a:avLst/>
          </a:prstGeom>
        </p:spPr>
      </p:pic>
    </p:spTree>
    <p:extLst>
      <p:ext uri="{BB962C8B-B14F-4D97-AF65-F5344CB8AC3E}">
        <p14:creationId xmlns:p14="http://schemas.microsoft.com/office/powerpoint/2010/main" val="3042643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B59C07-7D63-46D5-A04B-EA47382ABFED}"/>
              </a:ext>
            </a:extLst>
          </p:cNvPr>
          <p:cNvPicPr>
            <a:picLocks noChangeAspect="1"/>
          </p:cNvPicPr>
          <p:nvPr/>
        </p:nvPicPr>
        <p:blipFill>
          <a:blip r:embed="rId2"/>
          <a:stretch>
            <a:fillRect/>
          </a:stretch>
        </p:blipFill>
        <p:spPr>
          <a:xfrm>
            <a:off x="818572" y="1546578"/>
            <a:ext cx="7506855" cy="3239911"/>
          </a:xfrm>
          <a:prstGeom prst="rect">
            <a:avLst/>
          </a:prstGeom>
        </p:spPr>
      </p:pic>
      <p:sp>
        <p:nvSpPr>
          <p:cNvPr id="6" name="Rectangle 5">
            <a:extLst>
              <a:ext uri="{FF2B5EF4-FFF2-40B4-BE49-F238E27FC236}">
                <a16:creationId xmlns:a16="http://schemas.microsoft.com/office/drawing/2014/main" id="{1C6FF94E-3157-4AC5-A92A-0DC7907AFE36}"/>
              </a:ext>
            </a:extLst>
          </p:cNvPr>
          <p:cNvSpPr/>
          <p:nvPr/>
        </p:nvSpPr>
        <p:spPr>
          <a:xfrm>
            <a:off x="4786490" y="5142088"/>
            <a:ext cx="3886192" cy="861774"/>
          </a:xfrm>
          <a:prstGeom prst="rect">
            <a:avLst/>
          </a:prstGeom>
        </p:spPr>
        <p:txBody>
          <a:bodyPr wrap="square">
            <a:spAutoFit/>
          </a:bodyPr>
          <a:lstStyle/>
          <a:p>
            <a:r>
              <a:rPr lang="en-US" sz="5000" b="1" dirty="0">
                <a:solidFill>
                  <a:srgbClr val="034E9F"/>
                </a:solidFill>
                <a:latin typeface="Open Sans"/>
                <a:cs typeface="Open Sans"/>
              </a:rPr>
              <a:t>Thank you!</a:t>
            </a:r>
            <a:endParaRPr lang="en-US" sz="5000" dirty="0"/>
          </a:p>
        </p:txBody>
      </p:sp>
    </p:spTree>
    <p:extLst>
      <p:ext uri="{BB962C8B-B14F-4D97-AF65-F5344CB8AC3E}">
        <p14:creationId xmlns:p14="http://schemas.microsoft.com/office/powerpoint/2010/main" val="3028254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B299614-CECE-4673-8EB7-E824EEEA9B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46969" y="857250"/>
            <a:ext cx="3597032" cy="5143500"/>
          </a:xfrm>
          <a:prstGeom prst="rect">
            <a:avLst/>
          </a:prstGeom>
        </p:spPr>
      </p:pic>
      <p:sp>
        <p:nvSpPr>
          <p:cNvPr id="9" name="TextBox 8"/>
          <p:cNvSpPr txBox="1"/>
          <p:nvPr/>
        </p:nvSpPr>
        <p:spPr>
          <a:xfrm>
            <a:off x="488670" y="1052885"/>
            <a:ext cx="4301401" cy="5878532"/>
          </a:xfrm>
          <a:prstGeom prst="rect">
            <a:avLst/>
          </a:prstGeom>
          <a:noFill/>
        </p:spPr>
        <p:txBody>
          <a:bodyPr wrap="square" rtlCol="0">
            <a:spAutoFit/>
          </a:bodyPr>
          <a:lstStyle/>
          <a:p>
            <a:endParaRPr lang="en-GB" sz="1600" dirty="0">
              <a:solidFill>
                <a:srgbClr val="7FCCBF"/>
              </a:solidFill>
              <a:latin typeface="Microsoft JhengHei UI" pitchFamily="34" charset="-120"/>
              <a:ea typeface="Microsoft JhengHei UI" pitchFamily="34" charset="-120"/>
            </a:endParaRPr>
          </a:p>
          <a:p>
            <a:r>
              <a:rPr lang="en-GB" sz="2000" b="1" dirty="0">
                <a:solidFill>
                  <a:srgbClr val="35999E"/>
                </a:solidFill>
                <a:latin typeface="Microsoft JhengHei UI" pitchFamily="34" charset="-120"/>
                <a:ea typeface="Microsoft JhengHei UI" pitchFamily="34" charset="-120"/>
              </a:rPr>
              <a:t>Population:</a:t>
            </a:r>
            <a:r>
              <a:rPr lang="en-GB" sz="1600" dirty="0">
                <a:solidFill>
                  <a:srgbClr val="35999E"/>
                </a:solidFill>
                <a:latin typeface="Microsoft JhengHei UI" pitchFamily="34" charset="-120"/>
                <a:ea typeface="Microsoft JhengHei UI" pitchFamily="34" charset="-120"/>
              </a:rPr>
              <a:t> </a:t>
            </a:r>
            <a:br>
              <a:rPr lang="en-GB" sz="1600" dirty="0">
                <a:solidFill>
                  <a:srgbClr val="35999E"/>
                </a:solidFill>
                <a:latin typeface="Microsoft JhengHei UI" pitchFamily="34" charset="-120"/>
                <a:ea typeface="Microsoft JhengHei UI" pitchFamily="34" charset="-120"/>
              </a:rPr>
            </a:br>
            <a:r>
              <a:rPr lang="en-GB" sz="1600" dirty="0">
                <a:solidFill>
                  <a:schemeClr val="bg1">
                    <a:lumMod val="50000"/>
                  </a:schemeClr>
                </a:solidFill>
                <a:latin typeface="Microsoft JhengHei UI" pitchFamily="34" charset="-120"/>
                <a:ea typeface="Microsoft JhengHei UI" pitchFamily="34" charset="-120"/>
              </a:rPr>
              <a:t>+100.000 inhabitants</a:t>
            </a:r>
          </a:p>
          <a:p>
            <a:r>
              <a:rPr lang="en-GB" sz="1600" dirty="0">
                <a:solidFill>
                  <a:schemeClr val="bg1">
                    <a:lumMod val="50000"/>
                  </a:schemeClr>
                </a:solidFill>
                <a:latin typeface="Microsoft JhengHei UI" pitchFamily="34" charset="-120"/>
                <a:ea typeface="Microsoft JhengHei UI" pitchFamily="34" charset="-120"/>
              </a:rPr>
              <a:t>+  65.000 students</a:t>
            </a:r>
          </a:p>
          <a:p>
            <a:r>
              <a:rPr lang="en-GB" sz="1600" dirty="0">
                <a:solidFill>
                  <a:schemeClr val="bg1">
                    <a:lumMod val="50000"/>
                  </a:schemeClr>
                </a:solidFill>
                <a:latin typeface="Microsoft JhengHei UI" pitchFamily="34" charset="-120"/>
                <a:ea typeface="Microsoft JhengHei UI" pitchFamily="34" charset="-120"/>
              </a:rPr>
              <a:t>+ increasing number of jobs</a:t>
            </a:r>
          </a:p>
          <a:p>
            <a:endParaRPr lang="en-GB" sz="2000" b="1" dirty="0">
              <a:solidFill>
                <a:srgbClr val="35999E"/>
              </a:solidFill>
              <a:latin typeface="Microsoft JhengHei UI" pitchFamily="34" charset="-120"/>
              <a:ea typeface="Microsoft JhengHei UI" pitchFamily="34" charset="-120"/>
            </a:endParaRPr>
          </a:p>
          <a:p>
            <a:r>
              <a:rPr lang="en-GB" sz="2000" b="1" dirty="0">
                <a:solidFill>
                  <a:srgbClr val="35999E"/>
                </a:solidFill>
                <a:latin typeface="Microsoft JhengHei UI" pitchFamily="34" charset="-120"/>
                <a:ea typeface="Microsoft JhengHei UI" pitchFamily="34" charset="-120"/>
              </a:rPr>
              <a:t>Area:</a:t>
            </a:r>
          </a:p>
          <a:p>
            <a:r>
              <a:rPr lang="en-GB" sz="1600" dirty="0">
                <a:solidFill>
                  <a:schemeClr val="bg1">
                    <a:lumMod val="50000"/>
                  </a:schemeClr>
                </a:solidFill>
                <a:latin typeface="Microsoft JhengHei UI" pitchFamily="34" charset="-120"/>
                <a:ea typeface="Microsoft JhengHei UI" pitchFamily="34" charset="-120"/>
              </a:rPr>
              <a:t>56 km²</a:t>
            </a:r>
          </a:p>
          <a:p>
            <a:endParaRPr lang="en-GB" b="1" dirty="0">
              <a:solidFill>
                <a:srgbClr val="35999E"/>
              </a:solidFill>
              <a:latin typeface="Microsoft JhengHei UI" pitchFamily="34" charset="-120"/>
              <a:ea typeface="Microsoft JhengHei UI" pitchFamily="34" charset="-120"/>
            </a:endParaRPr>
          </a:p>
          <a:p>
            <a:r>
              <a:rPr lang="en-GB" b="1" dirty="0">
                <a:solidFill>
                  <a:srgbClr val="35999E"/>
                </a:solidFill>
                <a:latin typeface="Microsoft JhengHei UI" pitchFamily="34" charset="-120"/>
                <a:ea typeface="Microsoft JhengHei UI" pitchFamily="34" charset="-120"/>
              </a:rPr>
              <a:t>Dynamic city:</a:t>
            </a:r>
            <a:endParaRPr lang="en-GB" b="1" dirty="0">
              <a:solidFill>
                <a:srgbClr val="7FCCBF"/>
              </a:solidFill>
              <a:latin typeface="Microsoft JhengHei UI" pitchFamily="34" charset="-120"/>
              <a:ea typeface="Microsoft JhengHei UI" pitchFamily="34" charset="-120"/>
            </a:endParaRPr>
          </a:p>
          <a:p>
            <a:r>
              <a:rPr lang="en-GB" sz="1600" dirty="0">
                <a:solidFill>
                  <a:schemeClr val="bg1">
                    <a:lumMod val="50000"/>
                  </a:schemeClr>
                </a:solidFill>
                <a:latin typeface="Microsoft JhengHei UI" pitchFamily="34" charset="-120"/>
                <a:ea typeface="Microsoft JhengHei UI" pitchFamily="34" charset="-120"/>
              </a:rPr>
              <a:t>20 km east of Brussels Capital </a:t>
            </a:r>
          </a:p>
          <a:p>
            <a:r>
              <a:rPr lang="en-GB" sz="1600" dirty="0">
                <a:solidFill>
                  <a:schemeClr val="bg1">
                    <a:lumMod val="50000"/>
                  </a:schemeClr>
                </a:solidFill>
                <a:latin typeface="Microsoft JhengHei UI" pitchFamily="34" charset="-120"/>
                <a:ea typeface="Microsoft JhengHei UI" pitchFamily="34" charset="-120"/>
              </a:rPr>
              <a:t>Fastest growing city in Belgium</a:t>
            </a:r>
          </a:p>
          <a:p>
            <a:r>
              <a:rPr lang="en-GB" sz="1600" dirty="0">
                <a:solidFill>
                  <a:schemeClr val="bg1">
                    <a:lumMod val="50000"/>
                  </a:schemeClr>
                </a:solidFill>
                <a:latin typeface="Microsoft JhengHei UI" pitchFamily="34" charset="-120"/>
                <a:ea typeface="Microsoft JhengHei UI" pitchFamily="34" charset="-120"/>
              </a:rPr>
              <a:t>Challenges on traffic congestion</a:t>
            </a:r>
          </a:p>
          <a:p>
            <a:endParaRPr lang="en-GB" sz="1600" dirty="0">
              <a:solidFill>
                <a:schemeClr val="bg1">
                  <a:lumMod val="50000"/>
                </a:schemeClr>
              </a:solidFill>
              <a:latin typeface="Microsoft JhengHei UI" pitchFamily="34" charset="-120"/>
              <a:ea typeface="Microsoft JhengHei UI" pitchFamily="34" charset="-120"/>
            </a:endParaRPr>
          </a:p>
          <a:p>
            <a:r>
              <a:rPr lang="en-GB" b="1" dirty="0">
                <a:solidFill>
                  <a:srgbClr val="35999E"/>
                </a:solidFill>
                <a:latin typeface="Microsoft JhengHei UI" pitchFamily="34" charset="-120"/>
                <a:ea typeface="Microsoft JhengHei UI" pitchFamily="34" charset="-120"/>
              </a:rPr>
              <a:t>Modal split</a:t>
            </a:r>
          </a:p>
          <a:p>
            <a:r>
              <a:rPr lang="en-GB" sz="1600" dirty="0">
                <a:solidFill>
                  <a:schemeClr val="bg1">
                    <a:lumMod val="50000"/>
                  </a:schemeClr>
                </a:solidFill>
                <a:latin typeface="Microsoft JhengHei UI" pitchFamily="34" charset="-120"/>
                <a:ea typeface="Microsoft JhengHei UI" pitchFamily="34" charset="-120"/>
              </a:rPr>
              <a:t>40% commuting/ school trips by bicycle</a:t>
            </a:r>
          </a:p>
          <a:p>
            <a:r>
              <a:rPr lang="en-GB" sz="1600" dirty="0">
                <a:solidFill>
                  <a:schemeClr val="bg1">
                    <a:lumMod val="50000"/>
                  </a:schemeClr>
                </a:solidFill>
                <a:latin typeface="Microsoft JhengHei UI" pitchFamily="34" charset="-120"/>
                <a:ea typeface="Microsoft JhengHei UI" pitchFamily="34" charset="-120"/>
              </a:rPr>
              <a:t>20% cycling in all trips</a:t>
            </a:r>
          </a:p>
          <a:p>
            <a:endParaRPr lang="en-GB" b="1" dirty="0">
              <a:solidFill>
                <a:srgbClr val="35999E"/>
              </a:solidFill>
              <a:latin typeface="Microsoft JhengHei UI" pitchFamily="34" charset="-120"/>
              <a:ea typeface="Microsoft JhengHei UI" pitchFamily="34" charset="-120"/>
            </a:endParaRPr>
          </a:p>
          <a:p>
            <a:r>
              <a:rPr lang="en-GB" b="1" dirty="0">
                <a:solidFill>
                  <a:srgbClr val="35999E"/>
                </a:solidFill>
                <a:latin typeface="Microsoft JhengHei UI" pitchFamily="34" charset="-120"/>
                <a:ea typeface="Microsoft JhengHei UI" pitchFamily="34" charset="-120"/>
              </a:rPr>
              <a:t>Vision and ambitions </a:t>
            </a:r>
            <a:br>
              <a:rPr lang="en-GB" sz="1600" dirty="0">
                <a:solidFill>
                  <a:schemeClr val="bg1">
                    <a:lumMod val="50000"/>
                  </a:schemeClr>
                </a:solidFill>
                <a:latin typeface="Microsoft JhengHei UI" pitchFamily="34" charset="-120"/>
                <a:ea typeface="Microsoft JhengHei UI" pitchFamily="34" charset="-120"/>
              </a:rPr>
            </a:br>
            <a:r>
              <a:rPr lang="en-GB" sz="1600" dirty="0">
                <a:solidFill>
                  <a:schemeClr val="bg1">
                    <a:lumMod val="50000"/>
                  </a:schemeClr>
                </a:solidFill>
                <a:latin typeface="Microsoft JhengHei UI" pitchFamily="34" charset="-120"/>
                <a:ea typeface="Microsoft JhengHei UI" pitchFamily="34" charset="-120"/>
              </a:rPr>
              <a:t>LCN 2050</a:t>
            </a:r>
            <a:br>
              <a:rPr lang="en-GB" sz="1600" dirty="0">
                <a:solidFill>
                  <a:schemeClr val="bg1">
                    <a:lumMod val="50000"/>
                  </a:schemeClr>
                </a:solidFill>
                <a:latin typeface="Microsoft JhengHei UI" pitchFamily="34" charset="-120"/>
                <a:ea typeface="Microsoft JhengHei UI" pitchFamily="34" charset="-120"/>
              </a:rPr>
            </a:br>
            <a:endParaRPr lang="en-GB" sz="1600" dirty="0">
              <a:solidFill>
                <a:srgbClr val="35999E"/>
              </a:solidFill>
              <a:latin typeface="Microsoft JhengHei UI" pitchFamily="34" charset="-120"/>
              <a:ea typeface="Microsoft JhengHei UI" pitchFamily="34" charset="-120"/>
            </a:endParaRPr>
          </a:p>
          <a:p>
            <a:pPr algn="ctr"/>
            <a:endParaRPr lang="en-GB" dirty="0">
              <a:solidFill>
                <a:srgbClr val="7FCCBF"/>
              </a:solidFill>
              <a:latin typeface="Microsoft JhengHei UI" pitchFamily="34" charset="-120"/>
              <a:ea typeface="Microsoft JhengHei UI" pitchFamily="34" charset="-120"/>
            </a:endParaRPr>
          </a:p>
        </p:txBody>
      </p:sp>
      <p:sp>
        <p:nvSpPr>
          <p:cNvPr id="16" name="Ovaal 15">
            <a:extLst>
              <a:ext uri="{FF2B5EF4-FFF2-40B4-BE49-F238E27FC236}">
                <a16:creationId xmlns:a16="http://schemas.microsoft.com/office/drawing/2014/main" id="{ED5F5A70-A431-44D0-A9A9-AD88590D3318}"/>
              </a:ext>
            </a:extLst>
          </p:cNvPr>
          <p:cNvSpPr/>
          <p:nvPr/>
        </p:nvSpPr>
        <p:spPr>
          <a:xfrm>
            <a:off x="7530353" y="3784867"/>
            <a:ext cx="84524" cy="84524"/>
          </a:xfrm>
          <a:prstGeom prst="ellipse">
            <a:avLst/>
          </a:prstGeom>
          <a:solidFill>
            <a:srgbClr val="34AAAA"/>
          </a:solidFill>
          <a:ln>
            <a:solidFill>
              <a:srgbClr val="34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DED69BA6-5D00-4129-A04A-3055A097C0B5}"/>
              </a:ext>
            </a:extLst>
          </p:cNvPr>
          <p:cNvSpPr txBox="1"/>
          <p:nvPr/>
        </p:nvSpPr>
        <p:spPr>
          <a:xfrm>
            <a:off x="7569762" y="3561614"/>
            <a:ext cx="867032" cy="369332"/>
          </a:xfrm>
          <a:prstGeom prst="rect">
            <a:avLst/>
          </a:prstGeom>
          <a:noFill/>
        </p:spPr>
        <p:txBody>
          <a:bodyPr wrap="none" rtlCol="0">
            <a:spAutoFit/>
          </a:bodyPr>
          <a:lstStyle/>
          <a:p>
            <a:r>
              <a:rPr lang="nl-BE" b="1" dirty="0">
                <a:solidFill>
                  <a:srgbClr val="34AAAA"/>
                </a:solidFill>
              </a:rPr>
              <a:t>Leuven</a:t>
            </a:r>
          </a:p>
        </p:txBody>
      </p:sp>
      <p:pic>
        <p:nvPicPr>
          <p:cNvPr id="11" name="Afbeelding 10">
            <a:extLst>
              <a:ext uri="{FF2B5EF4-FFF2-40B4-BE49-F238E27FC236}">
                <a16:creationId xmlns:a16="http://schemas.microsoft.com/office/drawing/2014/main" id="{9FE21FA0-5DA9-4446-835F-420069BB454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002533"/>
            <a:ext cx="1483965" cy="1394769"/>
          </a:xfrm>
          <a:prstGeom prst="rect">
            <a:avLst/>
          </a:prstGeom>
          <a:noFill/>
        </p:spPr>
      </p:pic>
      <p:pic>
        <p:nvPicPr>
          <p:cNvPr id="2" name="Afbeelding 1">
            <a:extLst>
              <a:ext uri="{FF2B5EF4-FFF2-40B4-BE49-F238E27FC236}">
                <a16:creationId xmlns:a16="http://schemas.microsoft.com/office/drawing/2014/main" id="{D5F9722D-5437-4227-B9CC-777A20E1EAB5}"/>
              </a:ext>
            </a:extLst>
          </p:cNvPr>
          <p:cNvPicPr>
            <a:picLocks noChangeAspect="1"/>
          </p:cNvPicPr>
          <p:nvPr/>
        </p:nvPicPr>
        <p:blipFill>
          <a:blip r:embed="rId4"/>
          <a:stretch>
            <a:fillRect/>
          </a:stretch>
        </p:blipFill>
        <p:spPr>
          <a:xfrm>
            <a:off x="3754215" y="2631218"/>
            <a:ext cx="2301751" cy="1115062"/>
          </a:xfrm>
          <a:prstGeom prst="rect">
            <a:avLst/>
          </a:prstGeom>
        </p:spPr>
      </p:pic>
      <p:pic>
        <p:nvPicPr>
          <p:cNvPr id="4" name="Afbeelding 3">
            <a:extLst>
              <a:ext uri="{FF2B5EF4-FFF2-40B4-BE49-F238E27FC236}">
                <a16:creationId xmlns:a16="http://schemas.microsoft.com/office/drawing/2014/main" id="{8EBA619A-4759-47B1-A15C-70249B50AEE0}"/>
              </a:ext>
            </a:extLst>
          </p:cNvPr>
          <p:cNvPicPr>
            <a:picLocks noChangeAspect="1"/>
          </p:cNvPicPr>
          <p:nvPr/>
        </p:nvPicPr>
        <p:blipFill>
          <a:blip r:embed="rId5"/>
          <a:stretch>
            <a:fillRect/>
          </a:stretch>
        </p:blipFill>
        <p:spPr>
          <a:xfrm>
            <a:off x="6462633" y="199574"/>
            <a:ext cx="2304488" cy="993734"/>
          </a:xfrm>
          <a:prstGeom prst="rect">
            <a:avLst/>
          </a:prstGeom>
        </p:spPr>
      </p:pic>
      <p:sp>
        <p:nvSpPr>
          <p:cNvPr id="8" name="Titel 7">
            <a:extLst>
              <a:ext uri="{FF2B5EF4-FFF2-40B4-BE49-F238E27FC236}">
                <a16:creationId xmlns:a16="http://schemas.microsoft.com/office/drawing/2014/main" id="{285B92E1-0D80-4E1B-80F5-C066F1D3440F}"/>
              </a:ext>
            </a:extLst>
          </p:cNvPr>
          <p:cNvSpPr>
            <a:spLocks noGrp="1"/>
          </p:cNvSpPr>
          <p:nvPr>
            <p:ph type="title"/>
          </p:nvPr>
        </p:nvSpPr>
        <p:spPr>
          <a:xfrm>
            <a:off x="416597" y="22226"/>
            <a:ext cx="8098753" cy="1325563"/>
          </a:xfrm>
        </p:spPr>
        <p:txBody>
          <a:bodyPr>
            <a:normAutofit/>
          </a:bodyPr>
          <a:lstStyle/>
          <a:p>
            <a:r>
              <a:rPr lang="nl-BE" sz="3600" b="1" dirty="0">
                <a:solidFill>
                  <a:srgbClr val="034E9F"/>
                </a:solidFill>
                <a:latin typeface="Open Sans"/>
              </a:rPr>
              <a:t>1. Context</a:t>
            </a:r>
          </a:p>
        </p:txBody>
      </p:sp>
    </p:spTree>
    <p:extLst>
      <p:ext uri="{BB962C8B-B14F-4D97-AF65-F5344CB8AC3E}">
        <p14:creationId xmlns:p14="http://schemas.microsoft.com/office/powerpoint/2010/main" val="1660165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A153F-5EE1-49D8-B42A-4B84E7028154}"/>
              </a:ext>
            </a:extLst>
          </p:cNvPr>
          <p:cNvSpPr>
            <a:spLocks noGrp="1"/>
          </p:cNvSpPr>
          <p:nvPr>
            <p:ph type="title"/>
          </p:nvPr>
        </p:nvSpPr>
        <p:spPr/>
        <p:txBody>
          <a:bodyPr>
            <a:normAutofit/>
          </a:bodyPr>
          <a:lstStyle/>
          <a:p>
            <a:r>
              <a:rPr lang="nl-BE" sz="3600" b="1" dirty="0">
                <a:solidFill>
                  <a:srgbClr val="034E9F"/>
                </a:solidFill>
                <a:latin typeface="Open Sans"/>
              </a:rPr>
              <a:t>2. At </a:t>
            </a:r>
            <a:r>
              <a:rPr lang="nl-BE" sz="3600" b="1" dirty="0" err="1">
                <a:solidFill>
                  <a:srgbClr val="034E9F"/>
                </a:solidFill>
                <a:latin typeface="Open Sans"/>
              </a:rPr>
              <a:t>the</a:t>
            </a:r>
            <a:r>
              <a:rPr lang="nl-BE" sz="3600" b="1" dirty="0">
                <a:solidFill>
                  <a:srgbClr val="034E9F"/>
                </a:solidFill>
                <a:latin typeface="Open Sans"/>
              </a:rPr>
              <a:t> start</a:t>
            </a:r>
          </a:p>
        </p:txBody>
      </p:sp>
      <p:sp>
        <p:nvSpPr>
          <p:cNvPr id="3" name="Tijdelijke aanduiding voor inhoud 2">
            <a:extLst>
              <a:ext uri="{FF2B5EF4-FFF2-40B4-BE49-F238E27FC236}">
                <a16:creationId xmlns:a16="http://schemas.microsoft.com/office/drawing/2014/main" id="{E1478018-E3B5-471C-8A86-A4AABE379751}"/>
              </a:ext>
            </a:extLst>
          </p:cNvPr>
          <p:cNvSpPr>
            <a:spLocks noGrp="1"/>
          </p:cNvSpPr>
          <p:nvPr>
            <p:ph idx="1"/>
          </p:nvPr>
        </p:nvSpPr>
        <p:spPr>
          <a:xfrm>
            <a:off x="628650" y="3837940"/>
            <a:ext cx="8586470" cy="4351338"/>
          </a:xfrm>
        </p:spPr>
        <p:txBody>
          <a:bodyPr/>
          <a:lstStyle/>
          <a:p>
            <a:r>
              <a:rPr lang="nl-BE" sz="2400" dirty="0" err="1">
                <a:solidFill>
                  <a:srgbClr val="034E9F"/>
                </a:solidFill>
              </a:rPr>
              <a:t>Car</a:t>
            </a:r>
            <a:r>
              <a:rPr lang="nl-BE" sz="2400" dirty="0">
                <a:solidFill>
                  <a:srgbClr val="034E9F"/>
                </a:solidFill>
              </a:rPr>
              <a:t> is </a:t>
            </a:r>
            <a:r>
              <a:rPr lang="nl-BE" sz="2400" dirty="0" err="1">
                <a:solidFill>
                  <a:srgbClr val="034E9F"/>
                </a:solidFill>
              </a:rPr>
              <a:t>king</a:t>
            </a:r>
            <a:r>
              <a:rPr lang="nl-BE" sz="2400" dirty="0">
                <a:solidFill>
                  <a:srgbClr val="034E9F"/>
                </a:solidFill>
              </a:rPr>
              <a:t> </a:t>
            </a:r>
          </a:p>
          <a:p>
            <a:r>
              <a:rPr lang="nl-BE" sz="2400" dirty="0">
                <a:solidFill>
                  <a:srgbClr val="034E9F"/>
                </a:solidFill>
              </a:rPr>
              <a:t>Leuven is </a:t>
            </a:r>
            <a:r>
              <a:rPr lang="nl-BE" sz="2400" dirty="0" err="1">
                <a:solidFill>
                  <a:srgbClr val="034E9F"/>
                </a:solidFill>
              </a:rPr>
              <a:t>carsharing</a:t>
            </a:r>
            <a:r>
              <a:rPr lang="nl-BE" sz="2400" dirty="0">
                <a:solidFill>
                  <a:srgbClr val="034E9F"/>
                </a:solidFill>
              </a:rPr>
              <a:t> </a:t>
            </a:r>
            <a:r>
              <a:rPr lang="nl-BE" sz="2400" dirty="0" err="1">
                <a:solidFill>
                  <a:srgbClr val="034E9F"/>
                </a:solidFill>
              </a:rPr>
              <a:t>city</a:t>
            </a:r>
            <a:r>
              <a:rPr lang="nl-BE" sz="2400" dirty="0">
                <a:solidFill>
                  <a:srgbClr val="034E9F"/>
                </a:solidFill>
              </a:rPr>
              <a:t> nr. 1 in Belgium </a:t>
            </a:r>
            <a:r>
              <a:rPr lang="nl-BE" sz="2400" dirty="0">
                <a:solidFill>
                  <a:srgbClr val="034E9F"/>
                </a:solidFill>
                <a:sym typeface="Wingdings" panose="05000000000000000000" pitchFamily="2" charset="2"/>
              </a:rPr>
              <a:t></a:t>
            </a:r>
            <a:r>
              <a:rPr lang="nl-BE" sz="2400" dirty="0">
                <a:solidFill>
                  <a:srgbClr val="034E9F"/>
                </a:solidFill>
              </a:rPr>
              <a:t>3 per 100 </a:t>
            </a:r>
            <a:r>
              <a:rPr lang="nl-BE" sz="2400" dirty="0" err="1">
                <a:solidFill>
                  <a:srgbClr val="034E9F"/>
                </a:solidFill>
              </a:rPr>
              <a:t>inhabitants</a:t>
            </a:r>
            <a:r>
              <a:rPr lang="nl-BE" sz="2400" dirty="0">
                <a:solidFill>
                  <a:srgbClr val="034E9F"/>
                </a:solidFill>
              </a:rPr>
              <a:t> is </a:t>
            </a:r>
            <a:r>
              <a:rPr lang="nl-BE" sz="2400" dirty="0" err="1">
                <a:solidFill>
                  <a:srgbClr val="034E9F"/>
                </a:solidFill>
              </a:rPr>
              <a:t>doing</a:t>
            </a:r>
            <a:r>
              <a:rPr lang="nl-BE" sz="2400" dirty="0">
                <a:solidFill>
                  <a:srgbClr val="034E9F"/>
                </a:solidFill>
              </a:rPr>
              <a:t> </a:t>
            </a:r>
            <a:r>
              <a:rPr lang="nl-BE" sz="2400" dirty="0" err="1">
                <a:solidFill>
                  <a:srgbClr val="034E9F"/>
                </a:solidFill>
              </a:rPr>
              <a:t>carsharing</a:t>
            </a:r>
            <a:r>
              <a:rPr lang="nl-BE" sz="2400" dirty="0">
                <a:solidFill>
                  <a:srgbClr val="034E9F"/>
                </a:solidFill>
              </a:rPr>
              <a:t> (</a:t>
            </a:r>
            <a:r>
              <a:rPr lang="nl-BE" sz="2400" dirty="0" err="1">
                <a:solidFill>
                  <a:srgbClr val="034E9F"/>
                </a:solidFill>
              </a:rPr>
              <a:t>yearly</a:t>
            </a:r>
            <a:r>
              <a:rPr lang="nl-BE" sz="2400" dirty="0">
                <a:solidFill>
                  <a:srgbClr val="034E9F"/>
                </a:solidFill>
              </a:rPr>
              <a:t> </a:t>
            </a:r>
            <a:r>
              <a:rPr lang="nl-BE" sz="2400" dirty="0" err="1">
                <a:solidFill>
                  <a:srgbClr val="034E9F"/>
                </a:solidFill>
              </a:rPr>
              <a:t>increase</a:t>
            </a:r>
            <a:r>
              <a:rPr lang="nl-BE" sz="2400" dirty="0">
                <a:solidFill>
                  <a:srgbClr val="034E9F"/>
                </a:solidFill>
              </a:rPr>
              <a:t> ca. 20%)</a:t>
            </a:r>
          </a:p>
          <a:p>
            <a:r>
              <a:rPr lang="nl-BE" sz="2400" dirty="0">
                <a:solidFill>
                  <a:srgbClr val="034E9F"/>
                </a:solidFill>
              </a:rPr>
              <a:t>Bike </a:t>
            </a:r>
            <a:r>
              <a:rPr lang="nl-BE" sz="2400" dirty="0" err="1">
                <a:solidFill>
                  <a:srgbClr val="034E9F"/>
                </a:solidFill>
              </a:rPr>
              <a:t>sharing</a:t>
            </a:r>
            <a:r>
              <a:rPr lang="nl-BE" sz="2400" dirty="0">
                <a:solidFill>
                  <a:srgbClr val="034E9F"/>
                </a:solidFill>
              </a:rPr>
              <a:t> at Leuven station</a:t>
            </a:r>
          </a:p>
          <a:p>
            <a:r>
              <a:rPr lang="nl-BE" sz="2400" dirty="0">
                <a:solidFill>
                  <a:srgbClr val="034E9F"/>
                </a:solidFill>
              </a:rPr>
              <a:t>Both: Back-</a:t>
            </a:r>
            <a:r>
              <a:rPr lang="nl-BE" sz="2400" dirty="0" err="1">
                <a:solidFill>
                  <a:srgbClr val="034E9F"/>
                </a:solidFill>
              </a:rPr>
              <a:t>to</a:t>
            </a:r>
            <a:r>
              <a:rPr lang="nl-BE" sz="2400" dirty="0">
                <a:solidFill>
                  <a:srgbClr val="034E9F"/>
                </a:solidFill>
              </a:rPr>
              <a:t>-</a:t>
            </a:r>
            <a:r>
              <a:rPr lang="nl-BE" sz="2400" dirty="0" err="1">
                <a:solidFill>
                  <a:srgbClr val="034E9F"/>
                </a:solidFill>
              </a:rPr>
              <a:t>one</a:t>
            </a:r>
            <a:r>
              <a:rPr lang="nl-BE" sz="2400" dirty="0">
                <a:solidFill>
                  <a:srgbClr val="034E9F"/>
                </a:solidFill>
              </a:rPr>
              <a:t>/station </a:t>
            </a:r>
            <a:r>
              <a:rPr lang="nl-BE" sz="2400" dirty="0" err="1">
                <a:solidFill>
                  <a:srgbClr val="034E9F"/>
                </a:solidFill>
              </a:rPr>
              <a:t>based</a:t>
            </a:r>
            <a:r>
              <a:rPr lang="nl-BE" sz="2400" dirty="0">
                <a:solidFill>
                  <a:srgbClr val="034E9F"/>
                </a:solidFill>
              </a:rPr>
              <a:t> </a:t>
            </a:r>
          </a:p>
          <a:p>
            <a:r>
              <a:rPr lang="nl-BE" sz="2400" dirty="0" err="1">
                <a:solidFill>
                  <a:srgbClr val="034E9F"/>
                </a:solidFill>
              </a:rPr>
              <a:t>Regional</a:t>
            </a:r>
            <a:r>
              <a:rPr lang="nl-BE" sz="2400" dirty="0">
                <a:solidFill>
                  <a:srgbClr val="034E9F"/>
                </a:solidFill>
              </a:rPr>
              <a:t>/</a:t>
            </a:r>
            <a:r>
              <a:rPr lang="nl-BE" sz="2400" dirty="0" err="1">
                <a:solidFill>
                  <a:srgbClr val="034E9F"/>
                </a:solidFill>
              </a:rPr>
              <a:t>interregional</a:t>
            </a:r>
            <a:r>
              <a:rPr lang="nl-BE" sz="2400" dirty="0">
                <a:solidFill>
                  <a:srgbClr val="034E9F"/>
                </a:solidFill>
              </a:rPr>
              <a:t> hubs (PT, parking sites)</a:t>
            </a:r>
          </a:p>
          <a:p>
            <a:r>
              <a:rPr lang="nl-BE" sz="2400" dirty="0" err="1">
                <a:solidFill>
                  <a:srgbClr val="034E9F"/>
                </a:solidFill>
              </a:rPr>
              <a:t>Flanders</a:t>
            </a:r>
            <a:r>
              <a:rPr lang="nl-BE" sz="2400" dirty="0">
                <a:solidFill>
                  <a:srgbClr val="034E9F"/>
                </a:solidFill>
              </a:rPr>
              <a:t>: policy </a:t>
            </a:r>
            <a:r>
              <a:rPr lang="nl-BE" sz="2400" dirty="0" err="1">
                <a:solidFill>
                  <a:srgbClr val="034E9F"/>
                </a:solidFill>
              </a:rPr>
              <a:t>about</a:t>
            </a:r>
            <a:r>
              <a:rPr lang="nl-BE" sz="2400" dirty="0">
                <a:solidFill>
                  <a:srgbClr val="034E9F"/>
                </a:solidFill>
              </a:rPr>
              <a:t> </a:t>
            </a:r>
            <a:r>
              <a:rPr lang="nl-BE" sz="2400" dirty="0" err="1">
                <a:solidFill>
                  <a:srgbClr val="034E9F"/>
                </a:solidFill>
              </a:rPr>
              <a:t>mobipoints</a:t>
            </a:r>
            <a:r>
              <a:rPr lang="nl-BE" sz="2400" dirty="0">
                <a:solidFill>
                  <a:srgbClr val="034E9F"/>
                </a:solidFill>
              </a:rPr>
              <a:t> </a:t>
            </a:r>
            <a:r>
              <a:rPr lang="nl-BE" sz="2400" dirty="0" err="1">
                <a:solidFill>
                  <a:srgbClr val="034E9F"/>
                </a:solidFill>
              </a:rPr>
              <a:t>since</a:t>
            </a:r>
            <a:r>
              <a:rPr lang="nl-BE" sz="2400" dirty="0">
                <a:solidFill>
                  <a:srgbClr val="034E9F"/>
                </a:solidFill>
              </a:rPr>
              <a:t> 2017 + transport </a:t>
            </a:r>
            <a:r>
              <a:rPr lang="nl-BE" sz="2400" dirty="0" err="1">
                <a:solidFill>
                  <a:srgbClr val="034E9F"/>
                </a:solidFill>
              </a:rPr>
              <a:t>regions</a:t>
            </a:r>
            <a:endParaRPr lang="nl-BE" sz="2400" dirty="0">
              <a:solidFill>
                <a:srgbClr val="034E9F"/>
              </a:solidFill>
            </a:endParaRPr>
          </a:p>
          <a:p>
            <a:endParaRPr lang="nl-BE" dirty="0"/>
          </a:p>
        </p:txBody>
      </p:sp>
      <p:pic>
        <p:nvPicPr>
          <p:cNvPr id="4" name="Tijdelijke aanduiding voor inhoud 3">
            <a:extLst>
              <a:ext uri="{FF2B5EF4-FFF2-40B4-BE49-F238E27FC236}">
                <a16:creationId xmlns:a16="http://schemas.microsoft.com/office/drawing/2014/main" id="{B7EC4CD1-B268-49C1-9F18-5E9D28781051}"/>
              </a:ext>
            </a:extLst>
          </p:cNvPr>
          <p:cNvPicPr>
            <a:picLocks noGrp="1" noChangeAspect="1"/>
          </p:cNvPicPr>
          <p:nvPr>
            <p:ph sz="half" idx="4294967295"/>
          </p:nvPr>
        </p:nvPicPr>
        <p:blipFill>
          <a:blip r:embed="rId2"/>
          <a:stretch>
            <a:fillRect/>
          </a:stretch>
        </p:blipFill>
        <p:spPr>
          <a:xfrm>
            <a:off x="628650" y="1528763"/>
            <a:ext cx="6522374" cy="2068512"/>
          </a:xfrm>
          <a:prstGeom prst="rect">
            <a:avLst/>
          </a:prstGeom>
        </p:spPr>
      </p:pic>
      <p:pic>
        <p:nvPicPr>
          <p:cNvPr id="7" name="Afbeelding 6">
            <a:extLst>
              <a:ext uri="{FF2B5EF4-FFF2-40B4-BE49-F238E27FC236}">
                <a16:creationId xmlns:a16="http://schemas.microsoft.com/office/drawing/2014/main" id="{60B77E95-3C2C-42A0-8B87-CF9E7BE6DB5B}"/>
              </a:ext>
            </a:extLst>
          </p:cNvPr>
          <p:cNvPicPr>
            <a:picLocks noChangeAspect="1"/>
          </p:cNvPicPr>
          <p:nvPr/>
        </p:nvPicPr>
        <p:blipFill>
          <a:blip r:embed="rId3"/>
          <a:stretch>
            <a:fillRect/>
          </a:stretch>
        </p:blipFill>
        <p:spPr>
          <a:xfrm>
            <a:off x="6839512" y="42131"/>
            <a:ext cx="2304488" cy="993734"/>
          </a:xfrm>
          <a:prstGeom prst="rect">
            <a:avLst/>
          </a:prstGeom>
        </p:spPr>
      </p:pic>
    </p:spTree>
    <p:extLst>
      <p:ext uri="{BB962C8B-B14F-4D97-AF65-F5344CB8AC3E}">
        <p14:creationId xmlns:p14="http://schemas.microsoft.com/office/powerpoint/2010/main" val="3840347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FBC7AC6-D358-4EDC-8448-F83C042346DA}"/>
              </a:ext>
            </a:extLst>
          </p:cNvPr>
          <p:cNvSpPr>
            <a:spLocks noGrp="1"/>
          </p:cNvSpPr>
          <p:nvPr>
            <p:ph type="title"/>
          </p:nvPr>
        </p:nvSpPr>
        <p:spPr>
          <a:xfrm>
            <a:off x="435610" y="301451"/>
            <a:ext cx="7886700" cy="1325563"/>
          </a:xfrm>
        </p:spPr>
        <p:txBody>
          <a:bodyPr>
            <a:normAutofit/>
          </a:bodyPr>
          <a:lstStyle/>
          <a:p>
            <a:r>
              <a:rPr lang="nl-BE" sz="3600" b="1" dirty="0">
                <a:solidFill>
                  <a:srgbClr val="034E9F"/>
                </a:solidFill>
                <a:latin typeface="Open Sans"/>
              </a:rPr>
              <a:t>3. </a:t>
            </a:r>
            <a:r>
              <a:rPr lang="nl-BE" sz="3600" b="1" dirty="0" err="1">
                <a:solidFill>
                  <a:srgbClr val="034E9F"/>
                </a:solidFill>
                <a:latin typeface="Open Sans"/>
              </a:rPr>
              <a:t>Driving</a:t>
            </a:r>
            <a:r>
              <a:rPr lang="nl-BE" sz="3600" b="1" dirty="0">
                <a:solidFill>
                  <a:srgbClr val="034E9F"/>
                </a:solidFill>
                <a:latin typeface="Open Sans"/>
              </a:rPr>
              <a:t> </a:t>
            </a:r>
            <a:r>
              <a:rPr lang="nl-BE" sz="3600" b="1" dirty="0" err="1">
                <a:solidFill>
                  <a:srgbClr val="034E9F"/>
                </a:solidFill>
                <a:latin typeface="Open Sans"/>
              </a:rPr>
              <a:t>forces</a:t>
            </a:r>
            <a:endParaRPr lang="nl-BE" sz="3600" b="1" dirty="0">
              <a:solidFill>
                <a:srgbClr val="034E9F"/>
              </a:solidFill>
              <a:latin typeface="Open Sans"/>
            </a:endParaRPr>
          </a:p>
        </p:txBody>
      </p:sp>
      <p:sp>
        <p:nvSpPr>
          <p:cNvPr id="6" name="Tijdelijke aanduiding voor inhoud 5">
            <a:extLst>
              <a:ext uri="{FF2B5EF4-FFF2-40B4-BE49-F238E27FC236}">
                <a16:creationId xmlns:a16="http://schemas.microsoft.com/office/drawing/2014/main" id="{404FEDF0-70E9-48C4-AF1D-694475AB47C2}"/>
              </a:ext>
            </a:extLst>
          </p:cNvPr>
          <p:cNvSpPr>
            <a:spLocks noGrp="1"/>
          </p:cNvSpPr>
          <p:nvPr>
            <p:ph idx="1"/>
          </p:nvPr>
        </p:nvSpPr>
        <p:spPr>
          <a:xfrm>
            <a:off x="124106" y="1825625"/>
            <a:ext cx="7886700" cy="4351338"/>
          </a:xfrm>
        </p:spPr>
        <p:txBody>
          <a:bodyPr/>
          <a:lstStyle/>
          <a:p>
            <a:pPr lvl="1"/>
            <a:r>
              <a:rPr lang="nl-NL" sz="2400" dirty="0" err="1">
                <a:solidFill>
                  <a:srgbClr val="034E9F"/>
                </a:solidFill>
                <a:latin typeface="Open Sans"/>
              </a:rPr>
              <a:t>Liveability</a:t>
            </a:r>
            <a:r>
              <a:rPr lang="nl-NL" sz="2400" dirty="0">
                <a:solidFill>
                  <a:srgbClr val="034E9F"/>
                </a:solidFill>
                <a:latin typeface="Open Sans"/>
              </a:rPr>
              <a:t> </a:t>
            </a:r>
          </a:p>
          <a:p>
            <a:pPr lvl="1"/>
            <a:r>
              <a:rPr lang="nl-NL" sz="2400" dirty="0">
                <a:solidFill>
                  <a:srgbClr val="034E9F"/>
                </a:solidFill>
                <a:latin typeface="Open Sans"/>
              </a:rPr>
              <a:t>Accessibility</a:t>
            </a:r>
          </a:p>
          <a:p>
            <a:pPr lvl="1"/>
            <a:r>
              <a:rPr lang="nl-NL" sz="2400" dirty="0" err="1">
                <a:solidFill>
                  <a:srgbClr val="034E9F"/>
                </a:solidFill>
                <a:latin typeface="Open Sans"/>
              </a:rPr>
              <a:t>Equality</a:t>
            </a:r>
            <a:endParaRPr lang="nl-NL" sz="2400" dirty="0">
              <a:solidFill>
                <a:srgbClr val="034E9F"/>
              </a:solidFill>
              <a:latin typeface="Open Sans"/>
            </a:endParaRPr>
          </a:p>
          <a:p>
            <a:pPr lvl="1"/>
            <a:r>
              <a:rPr lang="nl-NL" sz="2400" dirty="0" err="1">
                <a:solidFill>
                  <a:srgbClr val="034E9F"/>
                </a:solidFill>
                <a:latin typeface="Open Sans"/>
              </a:rPr>
              <a:t>Sustainability</a:t>
            </a:r>
            <a:r>
              <a:rPr lang="nl-NL" sz="2400" dirty="0">
                <a:solidFill>
                  <a:srgbClr val="034E9F"/>
                </a:solidFill>
                <a:latin typeface="Open Sans"/>
              </a:rPr>
              <a:t> </a:t>
            </a:r>
          </a:p>
          <a:p>
            <a:pPr lvl="1"/>
            <a:endParaRPr lang="nl-NL" sz="2000" b="1" dirty="0">
              <a:solidFill>
                <a:srgbClr val="034E9F"/>
              </a:solidFill>
              <a:latin typeface="Open Sans"/>
            </a:endParaRPr>
          </a:p>
          <a:p>
            <a:pPr marL="342900" lvl="1" indent="0">
              <a:buNone/>
            </a:pPr>
            <a:r>
              <a:rPr lang="nl-NL" sz="2400" dirty="0">
                <a:solidFill>
                  <a:srgbClr val="034E9F"/>
                </a:solidFill>
                <a:latin typeface="Open Sans"/>
                <a:sym typeface="Wingdings" panose="05000000000000000000" pitchFamily="2" charset="2"/>
              </a:rPr>
              <a:t></a:t>
            </a:r>
            <a:r>
              <a:rPr lang="nl-NL" sz="2400" b="1" dirty="0">
                <a:solidFill>
                  <a:srgbClr val="034E9F"/>
                </a:solidFill>
                <a:latin typeface="Open Sans"/>
                <a:sym typeface="Wingdings" panose="05000000000000000000" pitchFamily="2" charset="2"/>
              </a:rPr>
              <a:t> </a:t>
            </a:r>
            <a:r>
              <a:rPr lang="nl-NL" sz="2400" b="1" dirty="0" err="1">
                <a:solidFill>
                  <a:srgbClr val="034E9F"/>
                </a:solidFill>
                <a:latin typeface="Open Sans"/>
              </a:rPr>
              <a:t>eHUBs</a:t>
            </a:r>
            <a:endParaRPr lang="nl-NL" sz="2400" b="1" dirty="0">
              <a:solidFill>
                <a:srgbClr val="034E9F"/>
              </a:solidFill>
              <a:latin typeface="Open Sans"/>
            </a:endParaRPr>
          </a:p>
          <a:p>
            <a:pPr marL="342900" lvl="1" indent="0">
              <a:buNone/>
            </a:pPr>
            <a:r>
              <a:rPr lang="nl-BE" sz="2400" dirty="0">
                <a:solidFill>
                  <a:srgbClr val="034E9F"/>
                </a:solidFill>
                <a:latin typeface="Open Sans"/>
                <a:sym typeface="Wingdings" panose="05000000000000000000" pitchFamily="2" charset="2"/>
              </a:rPr>
              <a:t>= </a:t>
            </a:r>
            <a:r>
              <a:rPr lang="nl-BE" sz="2400" dirty="0">
                <a:solidFill>
                  <a:srgbClr val="034E9F"/>
                </a:solidFill>
                <a:latin typeface="Open Sans"/>
              </a:rPr>
              <a:t>More shared </a:t>
            </a:r>
            <a:r>
              <a:rPr lang="nl-BE" sz="2400" dirty="0" err="1">
                <a:solidFill>
                  <a:srgbClr val="034E9F"/>
                </a:solidFill>
                <a:latin typeface="Open Sans"/>
              </a:rPr>
              <a:t>and</a:t>
            </a:r>
            <a:r>
              <a:rPr lang="nl-BE" sz="2400" dirty="0">
                <a:solidFill>
                  <a:srgbClr val="034E9F"/>
                </a:solidFill>
                <a:latin typeface="Open Sans"/>
              </a:rPr>
              <a:t> </a:t>
            </a:r>
            <a:r>
              <a:rPr lang="nl-BE" sz="2400" dirty="0" err="1">
                <a:solidFill>
                  <a:srgbClr val="034E9F"/>
                </a:solidFill>
                <a:latin typeface="Open Sans"/>
              </a:rPr>
              <a:t>clustered</a:t>
            </a:r>
            <a:r>
              <a:rPr lang="nl-BE" sz="2400" dirty="0">
                <a:solidFill>
                  <a:srgbClr val="034E9F"/>
                </a:solidFill>
                <a:latin typeface="Open Sans"/>
              </a:rPr>
              <a:t> (e-)</a:t>
            </a:r>
            <a:r>
              <a:rPr lang="nl-BE" sz="2400" dirty="0" err="1">
                <a:solidFill>
                  <a:srgbClr val="034E9F"/>
                </a:solidFill>
                <a:latin typeface="Open Sans"/>
              </a:rPr>
              <a:t>mobility</a:t>
            </a:r>
            <a:r>
              <a:rPr lang="nl-BE" sz="2400" dirty="0">
                <a:solidFill>
                  <a:srgbClr val="034E9F"/>
                </a:solidFill>
                <a:latin typeface="Open Sans"/>
              </a:rPr>
              <a:t> services</a:t>
            </a:r>
          </a:p>
          <a:p>
            <a:pPr lvl="2"/>
            <a:r>
              <a:rPr lang="nl-BE" sz="2000" dirty="0">
                <a:solidFill>
                  <a:srgbClr val="034E9F"/>
                </a:solidFill>
                <a:latin typeface="Open Sans"/>
              </a:rPr>
              <a:t>90 - 125 e-bikes</a:t>
            </a:r>
          </a:p>
          <a:p>
            <a:pPr lvl="2"/>
            <a:r>
              <a:rPr lang="nl-BE" sz="2000" dirty="0">
                <a:solidFill>
                  <a:srgbClr val="034E9F"/>
                </a:solidFill>
                <a:latin typeface="Open Sans"/>
              </a:rPr>
              <a:t>30 e-cargobikes</a:t>
            </a:r>
          </a:p>
          <a:p>
            <a:pPr lvl="2"/>
            <a:r>
              <a:rPr lang="nl-BE" sz="2000" dirty="0">
                <a:solidFill>
                  <a:srgbClr val="034E9F"/>
                </a:solidFill>
                <a:latin typeface="Open Sans"/>
              </a:rPr>
              <a:t>20 - 30 EV</a:t>
            </a:r>
          </a:p>
          <a:p>
            <a:pPr lvl="2"/>
            <a:r>
              <a:rPr lang="nl-BE" sz="2000" dirty="0">
                <a:solidFill>
                  <a:srgbClr val="034E9F"/>
                </a:solidFill>
                <a:latin typeface="Open Sans"/>
              </a:rPr>
              <a:t>Network + </a:t>
            </a:r>
            <a:r>
              <a:rPr lang="nl-BE" sz="2000" dirty="0" err="1">
                <a:solidFill>
                  <a:srgbClr val="034E9F"/>
                </a:solidFill>
                <a:latin typeface="Open Sans"/>
              </a:rPr>
              <a:t>neighbourhood</a:t>
            </a:r>
            <a:r>
              <a:rPr lang="nl-BE" sz="2000" dirty="0">
                <a:solidFill>
                  <a:srgbClr val="034E9F"/>
                </a:solidFill>
                <a:latin typeface="Open Sans"/>
              </a:rPr>
              <a:t> approach</a:t>
            </a:r>
          </a:p>
        </p:txBody>
      </p:sp>
      <p:pic>
        <p:nvPicPr>
          <p:cNvPr id="10" name="Afbeelding 9">
            <a:extLst>
              <a:ext uri="{FF2B5EF4-FFF2-40B4-BE49-F238E27FC236}">
                <a16:creationId xmlns:a16="http://schemas.microsoft.com/office/drawing/2014/main" id="{A6132ADB-614D-46B8-BF1F-AC2B87F839F6}"/>
              </a:ext>
            </a:extLst>
          </p:cNvPr>
          <p:cNvPicPr>
            <a:picLocks noChangeAspect="1"/>
          </p:cNvPicPr>
          <p:nvPr/>
        </p:nvPicPr>
        <p:blipFill>
          <a:blip r:embed="rId3"/>
          <a:stretch>
            <a:fillRect/>
          </a:stretch>
        </p:blipFill>
        <p:spPr>
          <a:xfrm>
            <a:off x="3251200" y="1168535"/>
            <a:ext cx="4419600" cy="2484650"/>
          </a:xfrm>
          <a:prstGeom prst="rect">
            <a:avLst/>
          </a:prstGeom>
        </p:spPr>
      </p:pic>
      <p:pic>
        <p:nvPicPr>
          <p:cNvPr id="11" name="Afbeelding 10">
            <a:extLst>
              <a:ext uri="{FF2B5EF4-FFF2-40B4-BE49-F238E27FC236}">
                <a16:creationId xmlns:a16="http://schemas.microsoft.com/office/drawing/2014/main" id="{5CA6CE5C-C2BE-4E8F-8BA7-60A810843579}"/>
              </a:ext>
            </a:extLst>
          </p:cNvPr>
          <p:cNvPicPr>
            <a:picLocks noChangeAspect="1"/>
          </p:cNvPicPr>
          <p:nvPr/>
        </p:nvPicPr>
        <p:blipFill>
          <a:blip r:embed="rId4"/>
          <a:stretch>
            <a:fillRect/>
          </a:stretch>
        </p:blipFill>
        <p:spPr>
          <a:xfrm>
            <a:off x="6839512" y="34173"/>
            <a:ext cx="2304488" cy="993734"/>
          </a:xfrm>
          <a:prstGeom prst="rect">
            <a:avLst/>
          </a:prstGeom>
        </p:spPr>
      </p:pic>
      <p:pic>
        <p:nvPicPr>
          <p:cNvPr id="2" name="Afbeelding 1">
            <a:extLst>
              <a:ext uri="{FF2B5EF4-FFF2-40B4-BE49-F238E27FC236}">
                <a16:creationId xmlns:a16="http://schemas.microsoft.com/office/drawing/2014/main" id="{D62CE281-9C43-4B7F-89B2-B94849481EEA}"/>
              </a:ext>
            </a:extLst>
          </p:cNvPr>
          <p:cNvPicPr>
            <a:picLocks noChangeAspect="1"/>
          </p:cNvPicPr>
          <p:nvPr/>
        </p:nvPicPr>
        <p:blipFill>
          <a:blip r:embed="rId5"/>
          <a:stretch>
            <a:fillRect/>
          </a:stretch>
        </p:blipFill>
        <p:spPr>
          <a:xfrm>
            <a:off x="5578245" y="4419396"/>
            <a:ext cx="3565755" cy="2404431"/>
          </a:xfrm>
          <a:prstGeom prst="rect">
            <a:avLst/>
          </a:prstGeom>
        </p:spPr>
      </p:pic>
    </p:spTree>
    <p:extLst>
      <p:ext uri="{BB962C8B-B14F-4D97-AF65-F5344CB8AC3E}">
        <p14:creationId xmlns:p14="http://schemas.microsoft.com/office/powerpoint/2010/main" val="31322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DB0782C-9091-425A-B0D5-A79AF9689B11}"/>
              </a:ext>
            </a:extLst>
          </p:cNvPr>
          <p:cNvSpPr>
            <a:spLocks noGrp="1"/>
          </p:cNvSpPr>
          <p:nvPr>
            <p:ph type="title"/>
          </p:nvPr>
        </p:nvSpPr>
        <p:spPr/>
        <p:txBody>
          <a:bodyPr/>
          <a:lstStyle/>
          <a:p>
            <a:r>
              <a:rPr lang="en-US" sz="3600" b="1" dirty="0">
                <a:solidFill>
                  <a:srgbClr val="034E9F"/>
                </a:solidFill>
                <a:latin typeface="Open Sans"/>
                <a:cs typeface="Open Sans"/>
              </a:rPr>
              <a:t>4. Location determination</a:t>
            </a:r>
            <a:br>
              <a:rPr lang="en-US" sz="3600" b="1" dirty="0">
                <a:solidFill>
                  <a:srgbClr val="034E9F"/>
                </a:solidFill>
                <a:latin typeface="Open Sans"/>
                <a:cs typeface="Open Sans"/>
              </a:rPr>
            </a:br>
            <a:endParaRPr lang="nl-BE" dirty="0"/>
          </a:p>
        </p:txBody>
      </p:sp>
      <p:sp>
        <p:nvSpPr>
          <p:cNvPr id="7" name="Tijdelijke aanduiding voor tekst 6">
            <a:extLst>
              <a:ext uri="{FF2B5EF4-FFF2-40B4-BE49-F238E27FC236}">
                <a16:creationId xmlns:a16="http://schemas.microsoft.com/office/drawing/2014/main" id="{C0825803-3D6F-4EB4-BB95-CBBF220EDD37}"/>
              </a:ext>
            </a:extLst>
          </p:cNvPr>
          <p:cNvSpPr>
            <a:spLocks noGrp="1"/>
          </p:cNvSpPr>
          <p:nvPr>
            <p:ph type="body" idx="1"/>
          </p:nvPr>
        </p:nvSpPr>
        <p:spPr/>
        <p:txBody>
          <a:bodyPr/>
          <a:lstStyle/>
          <a:p>
            <a:r>
              <a:rPr lang="en-US" sz="2400" dirty="0">
                <a:solidFill>
                  <a:srgbClr val="034E9F"/>
                </a:solidFill>
                <a:latin typeface="Open Sans"/>
                <a:cs typeface="Open Sans"/>
              </a:rPr>
              <a:t>Strategic</a:t>
            </a:r>
          </a:p>
          <a:p>
            <a:endParaRPr lang="nl-BE" dirty="0"/>
          </a:p>
        </p:txBody>
      </p:sp>
      <p:sp>
        <p:nvSpPr>
          <p:cNvPr id="8" name="Tijdelijke aanduiding voor inhoud 7">
            <a:extLst>
              <a:ext uri="{FF2B5EF4-FFF2-40B4-BE49-F238E27FC236}">
                <a16:creationId xmlns:a16="http://schemas.microsoft.com/office/drawing/2014/main" id="{4D38C98E-FB49-495E-B981-1796B26D09E8}"/>
              </a:ext>
            </a:extLst>
          </p:cNvPr>
          <p:cNvSpPr>
            <a:spLocks noGrp="1"/>
          </p:cNvSpPr>
          <p:nvPr>
            <p:ph sz="half" idx="2"/>
          </p:nvPr>
        </p:nvSpPr>
        <p:spPr>
          <a:xfrm>
            <a:off x="629841" y="2269943"/>
            <a:ext cx="3868340" cy="4352925"/>
          </a:xfrm>
        </p:spPr>
        <p:txBody>
          <a:bodyPr>
            <a:noAutofit/>
          </a:bodyPr>
          <a:lstStyle/>
          <a:p>
            <a:pPr marL="285750" lvl="0" indent="-285750"/>
            <a:r>
              <a:rPr lang="en-GB" sz="2000" dirty="0">
                <a:solidFill>
                  <a:srgbClr val="034E9F"/>
                </a:solidFill>
                <a:latin typeface="Open Sans"/>
              </a:rPr>
              <a:t>Administrative boundaries </a:t>
            </a:r>
            <a:endParaRPr lang="nl-BE" sz="2000" dirty="0">
              <a:solidFill>
                <a:srgbClr val="034E9F"/>
              </a:solidFill>
              <a:latin typeface="Open Sans"/>
            </a:endParaRPr>
          </a:p>
          <a:p>
            <a:pPr marL="285750" lvl="0" indent="-285750"/>
            <a:r>
              <a:rPr lang="en-GB" sz="2000" dirty="0">
                <a:solidFill>
                  <a:srgbClr val="034E9F"/>
                </a:solidFill>
                <a:latin typeface="Open Sans"/>
              </a:rPr>
              <a:t>Poles of activities (CUL, Research park, University Hospital, …)</a:t>
            </a:r>
            <a:endParaRPr lang="nl-BE" sz="2000" dirty="0">
              <a:solidFill>
                <a:srgbClr val="034E9F"/>
              </a:solidFill>
              <a:latin typeface="Open Sans"/>
            </a:endParaRPr>
          </a:p>
          <a:p>
            <a:pPr marL="285750" lvl="0" indent="-285750"/>
            <a:r>
              <a:rPr lang="en-GB" sz="2000" dirty="0">
                <a:solidFill>
                  <a:srgbClr val="034E9F"/>
                </a:solidFill>
                <a:latin typeface="Open Sans"/>
              </a:rPr>
              <a:t>Population densities</a:t>
            </a:r>
            <a:endParaRPr lang="nl-BE" sz="2000" dirty="0">
              <a:solidFill>
                <a:srgbClr val="034E9F"/>
              </a:solidFill>
              <a:latin typeface="Open Sans"/>
            </a:endParaRPr>
          </a:p>
          <a:p>
            <a:pPr marL="285750" lvl="0" indent="-285750"/>
            <a:r>
              <a:rPr lang="en-GB" sz="2000" dirty="0">
                <a:solidFill>
                  <a:srgbClr val="034E9F"/>
                </a:solidFill>
                <a:latin typeface="Open Sans"/>
              </a:rPr>
              <a:t>Circulation plan</a:t>
            </a:r>
            <a:endParaRPr lang="nl-BE" sz="2000" dirty="0">
              <a:solidFill>
                <a:srgbClr val="034E9F"/>
              </a:solidFill>
              <a:latin typeface="Open Sans"/>
            </a:endParaRPr>
          </a:p>
          <a:p>
            <a:pPr marL="285750" lvl="0" indent="-285750"/>
            <a:r>
              <a:rPr lang="en-GB" sz="2000" dirty="0">
                <a:solidFill>
                  <a:srgbClr val="034E9F"/>
                </a:solidFill>
                <a:latin typeface="Open Sans"/>
              </a:rPr>
              <a:t>Geomorphology</a:t>
            </a:r>
            <a:endParaRPr lang="nl-BE" sz="2000" dirty="0">
              <a:solidFill>
                <a:srgbClr val="034E9F"/>
              </a:solidFill>
              <a:latin typeface="Open Sans"/>
            </a:endParaRPr>
          </a:p>
          <a:p>
            <a:pPr marL="285750" lvl="0" indent="-285750"/>
            <a:r>
              <a:rPr lang="en-GB" sz="2000" dirty="0">
                <a:solidFill>
                  <a:srgbClr val="034E9F"/>
                </a:solidFill>
                <a:latin typeface="Open Sans"/>
              </a:rPr>
              <a:t>Existing shared mobility offer and public transportation network</a:t>
            </a:r>
          </a:p>
          <a:p>
            <a:pPr marL="285750" indent="-285750"/>
            <a:r>
              <a:rPr lang="en-GB" sz="2000" dirty="0">
                <a:solidFill>
                  <a:srgbClr val="034E9F"/>
                </a:solidFill>
                <a:latin typeface="Open Sans"/>
              </a:rPr>
              <a:t>Opinion of the shared mobility providers </a:t>
            </a:r>
          </a:p>
          <a:p>
            <a:pPr marL="285750" indent="-285750"/>
            <a:r>
              <a:rPr lang="en-GB" sz="2000" dirty="0">
                <a:solidFill>
                  <a:srgbClr val="034E9F"/>
                </a:solidFill>
                <a:latin typeface="Open Sans"/>
              </a:rPr>
              <a:t>Potential to expand</a:t>
            </a:r>
            <a:endParaRPr lang="nl-BE" sz="2000" dirty="0">
              <a:solidFill>
                <a:srgbClr val="034E9F"/>
              </a:solidFill>
              <a:latin typeface="Open Sans"/>
            </a:endParaRPr>
          </a:p>
        </p:txBody>
      </p:sp>
      <p:sp>
        <p:nvSpPr>
          <p:cNvPr id="9" name="Tijdelijke aanduiding voor tekst 8">
            <a:extLst>
              <a:ext uri="{FF2B5EF4-FFF2-40B4-BE49-F238E27FC236}">
                <a16:creationId xmlns:a16="http://schemas.microsoft.com/office/drawing/2014/main" id="{C5EDED43-CFF6-4A5B-A0F8-06F6D4D98CB7}"/>
              </a:ext>
            </a:extLst>
          </p:cNvPr>
          <p:cNvSpPr>
            <a:spLocks noGrp="1"/>
          </p:cNvSpPr>
          <p:nvPr>
            <p:ph type="body" sz="quarter" idx="3"/>
          </p:nvPr>
        </p:nvSpPr>
        <p:spPr>
          <a:xfrm>
            <a:off x="4942879" y="1690689"/>
            <a:ext cx="3887391" cy="823912"/>
          </a:xfrm>
        </p:spPr>
        <p:txBody>
          <a:bodyPr/>
          <a:lstStyle/>
          <a:p>
            <a:r>
              <a:rPr lang="en-GB" sz="2400" dirty="0">
                <a:solidFill>
                  <a:srgbClr val="034E9F"/>
                </a:solidFill>
                <a:latin typeface="Open Sans"/>
              </a:rPr>
              <a:t>Bottom-up</a:t>
            </a:r>
          </a:p>
          <a:p>
            <a:endParaRPr lang="nl-BE" dirty="0"/>
          </a:p>
        </p:txBody>
      </p:sp>
      <p:sp>
        <p:nvSpPr>
          <p:cNvPr id="10" name="Tijdelijke aanduiding voor inhoud 9">
            <a:extLst>
              <a:ext uri="{FF2B5EF4-FFF2-40B4-BE49-F238E27FC236}">
                <a16:creationId xmlns:a16="http://schemas.microsoft.com/office/drawing/2014/main" id="{B46F16D4-3BC9-4C09-B8A9-0CAAB6C635EB}"/>
              </a:ext>
            </a:extLst>
          </p:cNvPr>
          <p:cNvSpPr>
            <a:spLocks noGrp="1"/>
          </p:cNvSpPr>
          <p:nvPr>
            <p:ph sz="quarter" idx="4"/>
          </p:nvPr>
        </p:nvSpPr>
        <p:spPr>
          <a:xfrm>
            <a:off x="4895816" y="4066345"/>
            <a:ext cx="3887391" cy="3684588"/>
          </a:xfrm>
        </p:spPr>
        <p:txBody>
          <a:bodyPr>
            <a:normAutofit/>
          </a:bodyPr>
          <a:lstStyle/>
          <a:p>
            <a:r>
              <a:rPr lang="en-GB" sz="2000" dirty="0">
                <a:solidFill>
                  <a:srgbClr val="034E9F"/>
                </a:solidFill>
                <a:latin typeface="Open Sans"/>
              </a:rPr>
              <a:t>Phase 1: Submit a location </a:t>
            </a:r>
            <a:endParaRPr lang="nl-BE" sz="2000" dirty="0">
              <a:solidFill>
                <a:srgbClr val="034E9F"/>
              </a:solidFill>
              <a:latin typeface="Open Sans"/>
            </a:endParaRPr>
          </a:p>
          <a:p>
            <a:r>
              <a:rPr lang="en-GB" sz="2000" dirty="0">
                <a:solidFill>
                  <a:srgbClr val="034E9F"/>
                </a:solidFill>
                <a:latin typeface="Open Sans"/>
              </a:rPr>
              <a:t>Phase 2: Create an extensive submission file</a:t>
            </a:r>
          </a:p>
          <a:p>
            <a:r>
              <a:rPr lang="en-GB" sz="2000" dirty="0">
                <a:solidFill>
                  <a:srgbClr val="034E9F"/>
                </a:solidFill>
                <a:latin typeface="Open Sans"/>
              </a:rPr>
              <a:t>Phase 3: Neighbourhood meetings and swapping information</a:t>
            </a:r>
            <a:endParaRPr lang="nl-BE" sz="2000" dirty="0">
              <a:solidFill>
                <a:srgbClr val="034E9F"/>
              </a:solidFill>
              <a:latin typeface="Open Sans"/>
            </a:endParaRPr>
          </a:p>
          <a:p>
            <a:r>
              <a:rPr lang="en-GB" sz="2000" dirty="0">
                <a:solidFill>
                  <a:srgbClr val="034E9F"/>
                </a:solidFill>
                <a:latin typeface="Open Sans"/>
              </a:rPr>
              <a:t>Phase 4: Implementation of the neighbourhood </a:t>
            </a:r>
            <a:r>
              <a:rPr lang="en-GB" sz="2000" dirty="0" err="1">
                <a:solidFill>
                  <a:srgbClr val="034E9F"/>
                </a:solidFill>
                <a:latin typeface="Open Sans"/>
              </a:rPr>
              <a:t>mobipoints</a:t>
            </a:r>
            <a:endParaRPr lang="nl-BE" sz="2000" dirty="0">
              <a:solidFill>
                <a:srgbClr val="034E9F"/>
              </a:solidFill>
              <a:latin typeface="Open Sans"/>
            </a:endParaRPr>
          </a:p>
          <a:p>
            <a:endParaRPr lang="nl-BE" dirty="0"/>
          </a:p>
          <a:p>
            <a:endParaRPr lang="nl-BE" dirty="0"/>
          </a:p>
        </p:txBody>
      </p:sp>
      <p:pic>
        <p:nvPicPr>
          <p:cNvPr id="11" name="Afbeelding 10">
            <a:extLst>
              <a:ext uri="{FF2B5EF4-FFF2-40B4-BE49-F238E27FC236}">
                <a16:creationId xmlns:a16="http://schemas.microsoft.com/office/drawing/2014/main" id="{E91E0EDD-AF1B-4C2E-98E6-E870F5317802}"/>
              </a:ext>
            </a:extLst>
          </p:cNvPr>
          <p:cNvPicPr>
            <a:picLocks noChangeAspect="1"/>
          </p:cNvPicPr>
          <p:nvPr/>
        </p:nvPicPr>
        <p:blipFill>
          <a:blip r:embed="rId2"/>
          <a:stretch>
            <a:fillRect/>
          </a:stretch>
        </p:blipFill>
        <p:spPr>
          <a:xfrm>
            <a:off x="6839512" y="1315432"/>
            <a:ext cx="1911666" cy="2364544"/>
          </a:xfrm>
          <a:prstGeom prst="rect">
            <a:avLst/>
          </a:prstGeom>
        </p:spPr>
      </p:pic>
      <p:pic>
        <p:nvPicPr>
          <p:cNvPr id="12" name="Afbeelding 11">
            <a:extLst>
              <a:ext uri="{FF2B5EF4-FFF2-40B4-BE49-F238E27FC236}">
                <a16:creationId xmlns:a16="http://schemas.microsoft.com/office/drawing/2014/main" id="{27EBBA98-7950-413D-AD62-22EFA897003E}"/>
              </a:ext>
            </a:extLst>
          </p:cNvPr>
          <p:cNvPicPr>
            <a:picLocks noChangeAspect="1"/>
          </p:cNvPicPr>
          <p:nvPr/>
        </p:nvPicPr>
        <p:blipFill>
          <a:blip r:embed="rId3"/>
          <a:stretch>
            <a:fillRect/>
          </a:stretch>
        </p:blipFill>
        <p:spPr>
          <a:xfrm>
            <a:off x="6839512" y="87562"/>
            <a:ext cx="2304488" cy="993734"/>
          </a:xfrm>
          <a:prstGeom prst="rect">
            <a:avLst/>
          </a:prstGeom>
        </p:spPr>
      </p:pic>
    </p:spTree>
    <p:extLst>
      <p:ext uri="{BB962C8B-B14F-4D97-AF65-F5344CB8AC3E}">
        <p14:creationId xmlns:p14="http://schemas.microsoft.com/office/powerpoint/2010/main" val="2862601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44F35D7-DB71-47BB-AC51-4F3ABD98CAB0}"/>
              </a:ext>
            </a:extLst>
          </p:cNvPr>
          <p:cNvPicPr>
            <a:picLocks noChangeAspect="1"/>
          </p:cNvPicPr>
          <p:nvPr/>
        </p:nvPicPr>
        <p:blipFill>
          <a:blip r:embed="rId2"/>
          <a:stretch>
            <a:fillRect/>
          </a:stretch>
        </p:blipFill>
        <p:spPr>
          <a:xfrm>
            <a:off x="6839512" y="34173"/>
            <a:ext cx="2304488" cy="993734"/>
          </a:xfrm>
          <a:prstGeom prst="rect">
            <a:avLst/>
          </a:prstGeom>
        </p:spPr>
      </p:pic>
      <p:pic>
        <p:nvPicPr>
          <p:cNvPr id="2" name="Afbeelding 1">
            <a:extLst>
              <a:ext uri="{FF2B5EF4-FFF2-40B4-BE49-F238E27FC236}">
                <a16:creationId xmlns:a16="http://schemas.microsoft.com/office/drawing/2014/main" id="{CE9FEEE7-8461-425B-A34C-D2F3AB677C27}"/>
              </a:ext>
            </a:extLst>
          </p:cNvPr>
          <p:cNvPicPr>
            <a:picLocks noChangeAspect="1"/>
          </p:cNvPicPr>
          <p:nvPr/>
        </p:nvPicPr>
        <p:blipFill>
          <a:blip r:embed="rId3"/>
          <a:stretch>
            <a:fillRect/>
          </a:stretch>
        </p:blipFill>
        <p:spPr>
          <a:xfrm>
            <a:off x="434514" y="34173"/>
            <a:ext cx="6303932" cy="6858000"/>
          </a:xfrm>
          <a:prstGeom prst="rect">
            <a:avLst/>
          </a:prstGeom>
        </p:spPr>
      </p:pic>
      <p:sp>
        <p:nvSpPr>
          <p:cNvPr id="10" name="Tekstvak 9">
            <a:extLst>
              <a:ext uri="{FF2B5EF4-FFF2-40B4-BE49-F238E27FC236}">
                <a16:creationId xmlns:a16="http://schemas.microsoft.com/office/drawing/2014/main" id="{A89B9090-EF0B-4197-A5B8-DD92CB6BCD2C}"/>
              </a:ext>
            </a:extLst>
          </p:cNvPr>
          <p:cNvSpPr txBox="1"/>
          <p:nvPr/>
        </p:nvSpPr>
        <p:spPr>
          <a:xfrm>
            <a:off x="193040" y="207874"/>
            <a:ext cx="2753360" cy="646331"/>
          </a:xfrm>
          <a:prstGeom prst="rect">
            <a:avLst/>
          </a:prstGeom>
          <a:noFill/>
        </p:spPr>
        <p:txBody>
          <a:bodyPr wrap="square" rtlCol="0">
            <a:spAutoFit/>
          </a:bodyPr>
          <a:lstStyle/>
          <a:p>
            <a:r>
              <a:rPr lang="nl-BE" sz="3600" b="1" dirty="0">
                <a:solidFill>
                  <a:srgbClr val="034E9F"/>
                </a:solidFill>
              </a:rPr>
              <a:t>5. </a:t>
            </a:r>
            <a:r>
              <a:rPr lang="nl-BE" sz="3600" b="1" dirty="0" err="1">
                <a:solidFill>
                  <a:srgbClr val="034E9F"/>
                </a:solidFill>
              </a:rPr>
              <a:t>Typology</a:t>
            </a:r>
            <a:endParaRPr lang="nl-BE" sz="3600" b="1" dirty="0">
              <a:solidFill>
                <a:srgbClr val="034E9F"/>
              </a:solidFill>
            </a:endParaRPr>
          </a:p>
        </p:txBody>
      </p:sp>
      <p:sp>
        <p:nvSpPr>
          <p:cNvPr id="3" name="Tekstvak 2">
            <a:extLst>
              <a:ext uri="{FF2B5EF4-FFF2-40B4-BE49-F238E27FC236}">
                <a16:creationId xmlns:a16="http://schemas.microsoft.com/office/drawing/2014/main" id="{22C1AA0C-A926-4E30-9884-81FEE9F7A336}"/>
              </a:ext>
            </a:extLst>
          </p:cNvPr>
          <p:cNvSpPr txBox="1"/>
          <p:nvPr/>
        </p:nvSpPr>
        <p:spPr>
          <a:xfrm>
            <a:off x="6839512" y="1356300"/>
            <a:ext cx="2811954" cy="1569660"/>
          </a:xfrm>
          <a:prstGeom prst="rect">
            <a:avLst/>
          </a:prstGeom>
          <a:noFill/>
        </p:spPr>
        <p:txBody>
          <a:bodyPr wrap="square" rtlCol="0">
            <a:spAutoFit/>
          </a:bodyPr>
          <a:lstStyle/>
          <a:p>
            <a:r>
              <a:rPr lang="nl-BE" sz="2400" dirty="0" err="1">
                <a:solidFill>
                  <a:srgbClr val="FFC000"/>
                </a:solidFill>
                <a:latin typeface="Open Sans"/>
              </a:rPr>
              <a:t>Interregional</a:t>
            </a:r>
            <a:endParaRPr lang="nl-BE" sz="2400" dirty="0">
              <a:solidFill>
                <a:srgbClr val="FFC000"/>
              </a:solidFill>
              <a:latin typeface="Open Sans"/>
            </a:endParaRPr>
          </a:p>
          <a:p>
            <a:r>
              <a:rPr lang="nl-BE" sz="2400" dirty="0" err="1">
                <a:solidFill>
                  <a:srgbClr val="7030A0"/>
                </a:solidFill>
                <a:latin typeface="Open Sans"/>
              </a:rPr>
              <a:t>Regional</a:t>
            </a:r>
            <a:endParaRPr lang="nl-BE" sz="2400" dirty="0">
              <a:solidFill>
                <a:srgbClr val="7030A0"/>
              </a:solidFill>
              <a:latin typeface="Open Sans"/>
            </a:endParaRPr>
          </a:p>
          <a:p>
            <a:r>
              <a:rPr lang="nl-BE" sz="2400" dirty="0" err="1">
                <a:solidFill>
                  <a:srgbClr val="92D050"/>
                </a:solidFill>
                <a:latin typeface="Open Sans"/>
              </a:rPr>
              <a:t>Local</a:t>
            </a:r>
            <a:endParaRPr lang="nl-BE" sz="2400" dirty="0">
              <a:solidFill>
                <a:srgbClr val="92D050"/>
              </a:solidFill>
              <a:latin typeface="Open Sans"/>
            </a:endParaRPr>
          </a:p>
          <a:p>
            <a:r>
              <a:rPr lang="nl-BE" sz="2400" dirty="0" err="1">
                <a:solidFill>
                  <a:srgbClr val="00B0F0"/>
                </a:solidFill>
                <a:latin typeface="Open Sans"/>
              </a:rPr>
              <a:t>Neighbourhood</a:t>
            </a:r>
            <a:endParaRPr lang="nl-BE" sz="2400" dirty="0">
              <a:solidFill>
                <a:srgbClr val="00B0F0"/>
              </a:solidFill>
              <a:latin typeface="Open Sans"/>
            </a:endParaRPr>
          </a:p>
        </p:txBody>
      </p:sp>
    </p:spTree>
    <p:extLst>
      <p:ext uri="{BB962C8B-B14F-4D97-AF65-F5344CB8AC3E}">
        <p14:creationId xmlns:p14="http://schemas.microsoft.com/office/powerpoint/2010/main" val="169996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E7C0C8-1971-4D90-9DFD-3F9ECC678BF7}"/>
              </a:ext>
            </a:extLst>
          </p:cNvPr>
          <p:cNvSpPr>
            <a:spLocks noGrp="1"/>
          </p:cNvSpPr>
          <p:nvPr>
            <p:ph type="title"/>
          </p:nvPr>
        </p:nvSpPr>
        <p:spPr>
          <a:xfrm>
            <a:off x="227522" y="0"/>
            <a:ext cx="7886700" cy="1325563"/>
          </a:xfrm>
        </p:spPr>
        <p:txBody>
          <a:bodyPr>
            <a:normAutofit/>
          </a:bodyPr>
          <a:lstStyle/>
          <a:p>
            <a:r>
              <a:rPr lang="nl-BE" sz="3600" b="1" dirty="0">
                <a:solidFill>
                  <a:srgbClr val="034E9F"/>
                </a:solidFill>
                <a:latin typeface="Open Sans"/>
              </a:rPr>
              <a:t>6. Shared e-</a:t>
            </a:r>
            <a:r>
              <a:rPr lang="nl-BE" sz="3600" b="1" dirty="0" err="1">
                <a:solidFill>
                  <a:srgbClr val="034E9F"/>
                </a:solidFill>
                <a:latin typeface="Open Sans"/>
              </a:rPr>
              <a:t>mobility</a:t>
            </a:r>
            <a:r>
              <a:rPr lang="nl-BE" sz="3600" b="1" dirty="0">
                <a:solidFill>
                  <a:srgbClr val="034E9F"/>
                </a:solidFill>
                <a:latin typeface="Open Sans"/>
              </a:rPr>
              <a:t> services</a:t>
            </a:r>
          </a:p>
        </p:txBody>
      </p:sp>
      <p:pic>
        <p:nvPicPr>
          <p:cNvPr id="4" name="Tijdelijke aanduiding voor inhoud 3">
            <a:extLst>
              <a:ext uri="{FF2B5EF4-FFF2-40B4-BE49-F238E27FC236}">
                <a16:creationId xmlns:a16="http://schemas.microsoft.com/office/drawing/2014/main" id="{726D243B-AA50-480B-865D-EB935EF80F91}"/>
              </a:ext>
            </a:extLst>
          </p:cNvPr>
          <p:cNvPicPr>
            <a:picLocks noGrp="1" noChangeAspect="1"/>
          </p:cNvPicPr>
          <p:nvPr>
            <p:ph sz="half" idx="1"/>
          </p:nvPr>
        </p:nvPicPr>
        <p:blipFill>
          <a:blip r:embed="rId2"/>
          <a:stretch>
            <a:fillRect/>
          </a:stretch>
        </p:blipFill>
        <p:spPr>
          <a:xfrm>
            <a:off x="219358" y="1134640"/>
            <a:ext cx="4352642" cy="4077568"/>
          </a:xfrm>
          <a:prstGeom prst="rect">
            <a:avLst/>
          </a:prstGeom>
        </p:spPr>
      </p:pic>
      <p:pic>
        <p:nvPicPr>
          <p:cNvPr id="7" name="Afbeelding 6">
            <a:extLst>
              <a:ext uri="{FF2B5EF4-FFF2-40B4-BE49-F238E27FC236}">
                <a16:creationId xmlns:a16="http://schemas.microsoft.com/office/drawing/2014/main" id="{4B3C971F-5A2D-4BE0-8A3C-8F2698FFAE03}"/>
              </a:ext>
            </a:extLst>
          </p:cNvPr>
          <p:cNvPicPr>
            <a:picLocks noChangeAspect="1"/>
          </p:cNvPicPr>
          <p:nvPr/>
        </p:nvPicPr>
        <p:blipFill>
          <a:blip r:embed="rId3"/>
          <a:stretch>
            <a:fillRect/>
          </a:stretch>
        </p:blipFill>
        <p:spPr>
          <a:xfrm>
            <a:off x="6799406" y="34173"/>
            <a:ext cx="2304488" cy="993734"/>
          </a:xfrm>
          <a:prstGeom prst="rect">
            <a:avLst/>
          </a:prstGeom>
        </p:spPr>
      </p:pic>
      <p:sp>
        <p:nvSpPr>
          <p:cNvPr id="9" name="Rechthoek 8">
            <a:extLst>
              <a:ext uri="{FF2B5EF4-FFF2-40B4-BE49-F238E27FC236}">
                <a16:creationId xmlns:a16="http://schemas.microsoft.com/office/drawing/2014/main" id="{A3E697B3-EA4B-4547-9EEC-AD4E60A0632B}"/>
              </a:ext>
            </a:extLst>
          </p:cNvPr>
          <p:cNvSpPr/>
          <p:nvPr/>
        </p:nvSpPr>
        <p:spPr>
          <a:xfrm>
            <a:off x="4513406" y="1611222"/>
            <a:ext cx="4572000" cy="3600986"/>
          </a:xfrm>
          <a:prstGeom prst="rect">
            <a:avLst/>
          </a:prstGeom>
        </p:spPr>
        <p:txBody>
          <a:bodyPr>
            <a:spAutoFit/>
          </a:bodyPr>
          <a:lstStyle/>
          <a:p>
            <a:pPr lvl="1"/>
            <a:r>
              <a:rPr lang="nl-BE" sz="2800" b="1" dirty="0">
                <a:solidFill>
                  <a:srgbClr val="034E9F"/>
                </a:solidFill>
                <a:latin typeface="Open Sans"/>
              </a:rPr>
              <a:t>90 E-BIKES</a:t>
            </a:r>
          </a:p>
          <a:p>
            <a:pPr lvl="1"/>
            <a:endParaRPr lang="nl-BE" sz="2000" dirty="0">
              <a:solidFill>
                <a:srgbClr val="034E9F"/>
              </a:solidFill>
              <a:latin typeface="Open Sans"/>
            </a:endParaRPr>
          </a:p>
          <a:p>
            <a:pPr marL="800100" lvl="1" indent="-342900">
              <a:buFont typeface="Arial" panose="020B0604020202020204" pitchFamily="34" charset="0"/>
              <a:buChar char="•"/>
            </a:pPr>
            <a:r>
              <a:rPr lang="nl-BE" sz="2000" dirty="0">
                <a:solidFill>
                  <a:srgbClr val="034E9F"/>
                </a:solidFill>
                <a:latin typeface="Open Sans"/>
              </a:rPr>
              <a:t>Back-2-many → network approach (first/last </a:t>
            </a:r>
            <a:r>
              <a:rPr lang="nl-BE" sz="2000" dirty="0" err="1">
                <a:solidFill>
                  <a:srgbClr val="034E9F"/>
                </a:solidFill>
                <a:latin typeface="Open Sans"/>
              </a:rPr>
              <a:t>mile</a:t>
            </a:r>
            <a:r>
              <a:rPr lang="nl-BE" sz="2000" dirty="0">
                <a:solidFill>
                  <a:srgbClr val="034E9F"/>
                </a:solidFill>
                <a:latin typeface="Open Sans"/>
              </a:rPr>
              <a:t>) + </a:t>
            </a:r>
            <a:r>
              <a:rPr lang="nl-BE" sz="2000" dirty="0" err="1">
                <a:solidFill>
                  <a:srgbClr val="034E9F"/>
                </a:solidFill>
                <a:latin typeface="Open Sans"/>
              </a:rPr>
              <a:t>neighbourhood</a:t>
            </a:r>
            <a:endParaRPr lang="nl-BE" sz="2000" dirty="0">
              <a:solidFill>
                <a:srgbClr val="034E9F"/>
              </a:solidFill>
              <a:latin typeface="Open Sans"/>
            </a:endParaRPr>
          </a:p>
          <a:p>
            <a:pPr marL="800100" lvl="1" indent="-342900">
              <a:buFont typeface="Arial" panose="020B0604020202020204" pitchFamily="34" charset="0"/>
              <a:buChar char="•"/>
            </a:pPr>
            <a:r>
              <a:rPr lang="nl-BE" sz="2000" dirty="0">
                <a:solidFill>
                  <a:srgbClr val="034E9F"/>
                </a:solidFill>
                <a:latin typeface="Open Sans"/>
              </a:rPr>
              <a:t>6 hubs operating </a:t>
            </a:r>
            <a:r>
              <a:rPr lang="nl-BE" sz="2000" dirty="0" err="1">
                <a:solidFill>
                  <a:srgbClr val="034E9F"/>
                </a:solidFill>
                <a:latin typeface="Open Sans"/>
              </a:rPr>
              <a:t>since</a:t>
            </a:r>
            <a:r>
              <a:rPr lang="nl-BE" sz="2000" dirty="0">
                <a:solidFill>
                  <a:srgbClr val="034E9F"/>
                </a:solidFill>
                <a:latin typeface="Open Sans"/>
              </a:rPr>
              <a:t> Sept 20 </a:t>
            </a:r>
          </a:p>
          <a:p>
            <a:pPr marL="800100" lvl="1" indent="-342900">
              <a:buFont typeface="Arial" panose="020B0604020202020204" pitchFamily="34" charset="0"/>
              <a:buChar char="•"/>
            </a:pPr>
            <a:r>
              <a:rPr lang="nl-BE" sz="2000" dirty="0">
                <a:solidFill>
                  <a:srgbClr val="034E9F"/>
                </a:solidFill>
                <a:latin typeface="Open Sans"/>
              </a:rPr>
              <a:t>16 more hubs in spring 21</a:t>
            </a:r>
          </a:p>
          <a:p>
            <a:pPr marL="800100" lvl="1" indent="-342900">
              <a:buFont typeface="Arial" panose="020B0604020202020204" pitchFamily="34" charset="0"/>
              <a:buChar char="•"/>
            </a:pPr>
            <a:r>
              <a:rPr lang="nl-BE" sz="2000" dirty="0">
                <a:solidFill>
                  <a:srgbClr val="034E9F"/>
                </a:solidFill>
                <a:latin typeface="Open Sans"/>
              </a:rPr>
              <a:t>5 bikes/hub</a:t>
            </a:r>
          </a:p>
          <a:p>
            <a:pPr marL="800100" lvl="1" indent="-342900">
              <a:buFont typeface="Arial" panose="020B0604020202020204" pitchFamily="34" charset="0"/>
              <a:buChar char="•"/>
            </a:pPr>
            <a:r>
              <a:rPr lang="nl-BE" sz="2000" dirty="0">
                <a:solidFill>
                  <a:srgbClr val="034E9F"/>
                </a:solidFill>
                <a:latin typeface="Open Sans"/>
              </a:rPr>
              <a:t>Test </a:t>
            </a:r>
            <a:r>
              <a:rPr lang="nl-BE" sz="2000" dirty="0" err="1">
                <a:solidFill>
                  <a:srgbClr val="034E9F"/>
                </a:solidFill>
                <a:latin typeface="Open Sans"/>
              </a:rPr>
              <a:t>with</a:t>
            </a:r>
            <a:r>
              <a:rPr lang="nl-BE" sz="2000" dirty="0">
                <a:solidFill>
                  <a:srgbClr val="034E9F"/>
                </a:solidFill>
                <a:latin typeface="Open Sans"/>
              </a:rPr>
              <a:t> standard bike racks</a:t>
            </a:r>
          </a:p>
          <a:p>
            <a:pPr marL="800100" lvl="1" indent="-342900">
              <a:buFont typeface="Arial" panose="020B0604020202020204" pitchFamily="34" charset="0"/>
              <a:buChar char="•"/>
            </a:pPr>
            <a:r>
              <a:rPr lang="nl-BE" sz="2000" dirty="0" err="1">
                <a:solidFill>
                  <a:srgbClr val="034E9F"/>
                </a:solidFill>
                <a:latin typeface="Open Sans"/>
              </a:rPr>
              <a:t>Urbee</a:t>
            </a:r>
            <a:endParaRPr lang="nl-BE" sz="2000" dirty="0">
              <a:solidFill>
                <a:srgbClr val="034E9F"/>
              </a:solidFill>
              <a:latin typeface="Open Sans"/>
            </a:endParaRPr>
          </a:p>
          <a:p>
            <a:pPr marL="800100" lvl="1" indent="-342900">
              <a:buFont typeface="Arial" panose="020B0604020202020204" pitchFamily="34" charset="0"/>
              <a:buChar char="•"/>
            </a:pPr>
            <a:r>
              <a:rPr lang="nl-BE" sz="2000" dirty="0">
                <a:solidFill>
                  <a:srgbClr val="034E9F"/>
                </a:solidFill>
                <a:latin typeface="Open Sans"/>
              </a:rPr>
              <a:t>3 €/h</a:t>
            </a:r>
          </a:p>
        </p:txBody>
      </p:sp>
      <p:pic>
        <p:nvPicPr>
          <p:cNvPr id="13" name="Afbeelding 12" descr="Afbeelding met fiets, geparkeerd, zitten, staand&#10;&#10;Automatisch gegenereerde beschrijving">
            <a:extLst>
              <a:ext uri="{FF2B5EF4-FFF2-40B4-BE49-F238E27FC236}">
                <a16:creationId xmlns:a16="http://schemas.microsoft.com/office/drawing/2014/main" id="{9ACFE401-A368-4BF6-BB0D-8BD3E5C6F215}"/>
              </a:ext>
            </a:extLst>
          </p:cNvPr>
          <p:cNvPicPr>
            <a:picLocks noChangeAspect="1"/>
          </p:cNvPicPr>
          <p:nvPr/>
        </p:nvPicPr>
        <p:blipFill>
          <a:blip r:embed="rId4"/>
          <a:stretch>
            <a:fillRect/>
          </a:stretch>
        </p:blipFill>
        <p:spPr>
          <a:xfrm>
            <a:off x="1417314" y="4165856"/>
            <a:ext cx="3795088" cy="2845312"/>
          </a:xfrm>
          <a:prstGeom prst="rect">
            <a:avLst/>
          </a:prstGeom>
        </p:spPr>
      </p:pic>
    </p:spTree>
    <p:extLst>
      <p:ext uri="{BB962C8B-B14F-4D97-AF65-F5344CB8AC3E}">
        <p14:creationId xmlns:p14="http://schemas.microsoft.com/office/powerpoint/2010/main" val="143462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04BCB055-4419-4C77-92D6-88AF2729BE4F}"/>
              </a:ext>
            </a:extLst>
          </p:cNvPr>
          <p:cNvPicPr>
            <a:picLocks noGrp="1" noChangeAspect="1"/>
          </p:cNvPicPr>
          <p:nvPr>
            <p:ph sz="half" idx="1"/>
          </p:nvPr>
        </p:nvPicPr>
        <p:blipFill>
          <a:blip r:embed="rId2"/>
          <a:stretch>
            <a:fillRect/>
          </a:stretch>
        </p:blipFill>
        <p:spPr>
          <a:xfrm>
            <a:off x="95249" y="138983"/>
            <a:ext cx="4419600" cy="4501360"/>
          </a:xfrm>
          <a:prstGeom prst="rect">
            <a:avLst/>
          </a:prstGeom>
        </p:spPr>
      </p:pic>
      <p:pic>
        <p:nvPicPr>
          <p:cNvPr id="7" name="Afbeelding 6">
            <a:extLst>
              <a:ext uri="{FF2B5EF4-FFF2-40B4-BE49-F238E27FC236}">
                <a16:creationId xmlns:a16="http://schemas.microsoft.com/office/drawing/2014/main" id="{DE0D8187-979D-4B1E-8240-5BFAE63423AD}"/>
              </a:ext>
            </a:extLst>
          </p:cNvPr>
          <p:cNvPicPr>
            <a:picLocks noChangeAspect="1"/>
          </p:cNvPicPr>
          <p:nvPr/>
        </p:nvPicPr>
        <p:blipFill rotWithShape="1">
          <a:blip r:embed="rId3">
            <a:extLst>
              <a:ext uri="{28A0092B-C50C-407E-A947-70E740481C1C}">
                <a14:useLocalDpi xmlns:a14="http://schemas.microsoft.com/office/drawing/2010/main" val="0"/>
              </a:ext>
            </a:extLst>
          </a:blip>
          <a:srcRect l="9659" t="19360" r="9817" b="11056"/>
          <a:stretch/>
        </p:blipFill>
        <p:spPr>
          <a:xfrm>
            <a:off x="391564" y="4817467"/>
            <a:ext cx="3826969" cy="1901550"/>
          </a:xfrm>
          <a:prstGeom prst="rect">
            <a:avLst/>
          </a:prstGeom>
        </p:spPr>
      </p:pic>
      <p:sp>
        <p:nvSpPr>
          <p:cNvPr id="8" name="Tijdelijke aanduiding voor inhoud 3">
            <a:extLst>
              <a:ext uri="{FF2B5EF4-FFF2-40B4-BE49-F238E27FC236}">
                <a16:creationId xmlns:a16="http://schemas.microsoft.com/office/drawing/2014/main" id="{18F6EF30-2E1E-42D3-AF2B-C781EB89A567}"/>
              </a:ext>
            </a:extLst>
          </p:cNvPr>
          <p:cNvSpPr txBox="1">
            <a:spLocks/>
          </p:cNvSpPr>
          <p:nvPr/>
        </p:nvSpPr>
        <p:spPr>
          <a:xfrm>
            <a:off x="4629152" y="1980636"/>
            <a:ext cx="4419598" cy="340416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buNone/>
            </a:pPr>
            <a:r>
              <a:rPr lang="nl-BE" sz="2800" b="1" dirty="0">
                <a:solidFill>
                  <a:srgbClr val="034E9F"/>
                </a:solidFill>
                <a:latin typeface="Open Sans"/>
              </a:rPr>
              <a:t>30 E-CARGO BIKES</a:t>
            </a:r>
          </a:p>
          <a:p>
            <a:pPr marL="342900" lvl="1" indent="0">
              <a:buNone/>
            </a:pPr>
            <a:endParaRPr lang="nl-BE" sz="2000" dirty="0">
              <a:solidFill>
                <a:srgbClr val="034E9F"/>
              </a:solidFill>
              <a:latin typeface="Open Sans"/>
            </a:endParaRPr>
          </a:p>
          <a:p>
            <a:pPr lvl="1"/>
            <a:r>
              <a:rPr lang="nl-BE" sz="2000" dirty="0">
                <a:solidFill>
                  <a:srgbClr val="034E9F"/>
                </a:solidFill>
                <a:latin typeface="Open Sans"/>
              </a:rPr>
              <a:t>Back-2-one → </a:t>
            </a:r>
            <a:r>
              <a:rPr lang="nl-BE" sz="2000" dirty="0" err="1">
                <a:solidFill>
                  <a:srgbClr val="034E9F"/>
                </a:solidFill>
                <a:latin typeface="Open Sans"/>
              </a:rPr>
              <a:t>neighbourhood</a:t>
            </a:r>
            <a:r>
              <a:rPr lang="nl-BE" sz="2000" dirty="0">
                <a:solidFill>
                  <a:srgbClr val="034E9F"/>
                </a:solidFill>
                <a:latin typeface="Open Sans"/>
              </a:rPr>
              <a:t> approach</a:t>
            </a:r>
          </a:p>
          <a:p>
            <a:pPr lvl="1"/>
            <a:r>
              <a:rPr lang="nl-BE" sz="2000" dirty="0">
                <a:solidFill>
                  <a:srgbClr val="034E9F"/>
                </a:solidFill>
                <a:latin typeface="Open Sans"/>
              </a:rPr>
              <a:t>9 hubs operating </a:t>
            </a:r>
            <a:r>
              <a:rPr lang="nl-BE" sz="2000" dirty="0" err="1">
                <a:solidFill>
                  <a:srgbClr val="034E9F"/>
                </a:solidFill>
                <a:latin typeface="Open Sans"/>
              </a:rPr>
              <a:t>since</a:t>
            </a:r>
            <a:r>
              <a:rPr lang="nl-BE" sz="2000" dirty="0">
                <a:solidFill>
                  <a:srgbClr val="034E9F"/>
                </a:solidFill>
                <a:latin typeface="Open Sans"/>
              </a:rPr>
              <a:t> </a:t>
            </a:r>
            <a:r>
              <a:rPr lang="nl-BE" sz="2000" dirty="0" err="1">
                <a:solidFill>
                  <a:srgbClr val="034E9F"/>
                </a:solidFill>
                <a:latin typeface="Open Sans"/>
              </a:rPr>
              <a:t>July</a:t>
            </a:r>
            <a:r>
              <a:rPr lang="nl-BE" sz="2000" dirty="0">
                <a:solidFill>
                  <a:srgbClr val="034E9F"/>
                </a:solidFill>
                <a:latin typeface="Open Sans"/>
              </a:rPr>
              <a:t> 20</a:t>
            </a:r>
          </a:p>
          <a:p>
            <a:pPr lvl="1"/>
            <a:r>
              <a:rPr lang="nl-BE" sz="2000" dirty="0">
                <a:solidFill>
                  <a:srgbClr val="034E9F"/>
                </a:solidFill>
                <a:latin typeface="Open Sans"/>
              </a:rPr>
              <a:t>21 more hubs in spring 21</a:t>
            </a:r>
          </a:p>
          <a:p>
            <a:pPr lvl="1"/>
            <a:r>
              <a:rPr lang="nl-BE" sz="2000" dirty="0">
                <a:solidFill>
                  <a:srgbClr val="034E9F"/>
                </a:solidFill>
                <a:latin typeface="Open Sans"/>
              </a:rPr>
              <a:t>1 bike /hub</a:t>
            </a:r>
          </a:p>
          <a:p>
            <a:pPr lvl="1"/>
            <a:r>
              <a:rPr lang="nl-BE" sz="2000" dirty="0">
                <a:solidFill>
                  <a:srgbClr val="034E9F"/>
                </a:solidFill>
                <a:latin typeface="Open Sans"/>
              </a:rPr>
              <a:t>Test </a:t>
            </a:r>
            <a:r>
              <a:rPr lang="nl-BE" sz="2000" dirty="0" err="1">
                <a:solidFill>
                  <a:srgbClr val="034E9F"/>
                </a:solidFill>
                <a:latin typeface="Open Sans"/>
              </a:rPr>
              <a:t>with</a:t>
            </a:r>
            <a:r>
              <a:rPr lang="nl-BE" sz="2000" dirty="0">
                <a:solidFill>
                  <a:srgbClr val="034E9F"/>
                </a:solidFill>
                <a:latin typeface="Open Sans"/>
              </a:rPr>
              <a:t> standard bike racks</a:t>
            </a:r>
          </a:p>
          <a:p>
            <a:pPr lvl="1"/>
            <a:r>
              <a:rPr lang="nl-BE" sz="2000" dirty="0" err="1">
                <a:solidFill>
                  <a:srgbClr val="034E9F"/>
                </a:solidFill>
                <a:latin typeface="Open Sans"/>
              </a:rPr>
              <a:t>Cargoroo</a:t>
            </a:r>
            <a:endParaRPr lang="nl-BE" sz="2000" dirty="0">
              <a:solidFill>
                <a:srgbClr val="034E9F"/>
              </a:solidFill>
              <a:latin typeface="Open Sans"/>
            </a:endParaRPr>
          </a:p>
          <a:p>
            <a:pPr lvl="1"/>
            <a:r>
              <a:rPr lang="nl-BE" sz="2000" dirty="0">
                <a:solidFill>
                  <a:srgbClr val="034E9F"/>
                </a:solidFill>
                <a:latin typeface="Open Sans"/>
              </a:rPr>
              <a:t>1€ fee per trip + 3,5 €/h</a:t>
            </a:r>
          </a:p>
        </p:txBody>
      </p:sp>
      <p:pic>
        <p:nvPicPr>
          <p:cNvPr id="9" name="Afbeelding 8">
            <a:extLst>
              <a:ext uri="{FF2B5EF4-FFF2-40B4-BE49-F238E27FC236}">
                <a16:creationId xmlns:a16="http://schemas.microsoft.com/office/drawing/2014/main" id="{DBFCB760-EA31-4ABB-8C94-E6FE8BBDB6E0}"/>
              </a:ext>
            </a:extLst>
          </p:cNvPr>
          <p:cNvPicPr>
            <a:picLocks noChangeAspect="1"/>
          </p:cNvPicPr>
          <p:nvPr/>
        </p:nvPicPr>
        <p:blipFill>
          <a:blip r:embed="rId4"/>
          <a:stretch>
            <a:fillRect/>
          </a:stretch>
        </p:blipFill>
        <p:spPr>
          <a:xfrm>
            <a:off x="6744262" y="119003"/>
            <a:ext cx="2304488" cy="993734"/>
          </a:xfrm>
          <a:prstGeom prst="rect">
            <a:avLst/>
          </a:prstGeom>
        </p:spPr>
      </p:pic>
    </p:spTree>
    <p:extLst>
      <p:ext uri="{BB962C8B-B14F-4D97-AF65-F5344CB8AC3E}">
        <p14:creationId xmlns:p14="http://schemas.microsoft.com/office/powerpoint/2010/main" val="3023169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428C5185-189D-4330-964D-9391824A8527}"/>
              </a:ext>
            </a:extLst>
          </p:cNvPr>
          <p:cNvSpPr>
            <a:spLocks noGrp="1"/>
          </p:cNvSpPr>
          <p:nvPr>
            <p:ph sz="half" idx="2"/>
          </p:nvPr>
        </p:nvSpPr>
        <p:spPr>
          <a:xfrm>
            <a:off x="4954270" y="1842770"/>
            <a:ext cx="4189730" cy="4351338"/>
          </a:xfrm>
        </p:spPr>
        <p:txBody>
          <a:bodyPr>
            <a:normAutofit lnSpcReduction="10000"/>
          </a:bodyPr>
          <a:lstStyle/>
          <a:p>
            <a:pPr marL="342900" lvl="1" indent="0">
              <a:buNone/>
            </a:pPr>
            <a:r>
              <a:rPr lang="nl-BE" sz="2800" b="1" dirty="0">
                <a:solidFill>
                  <a:srgbClr val="034E9F"/>
                </a:solidFill>
                <a:latin typeface="Open Sans"/>
              </a:rPr>
              <a:t>&gt;17 EV</a:t>
            </a:r>
          </a:p>
          <a:p>
            <a:pPr marL="342900" lvl="1" indent="0">
              <a:buNone/>
            </a:pPr>
            <a:endParaRPr lang="nl-BE" sz="2000" dirty="0">
              <a:solidFill>
                <a:srgbClr val="034E9F"/>
              </a:solidFill>
              <a:latin typeface="Open Sans"/>
            </a:endParaRPr>
          </a:p>
          <a:p>
            <a:pPr lvl="1"/>
            <a:r>
              <a:rPr lang="nl-BE" sz="2000" dirty="0">
                <a:solidFill>
                  <a:srgbClr val="034E9F"/>
                </a:solidFill>
                <a:latin typeface="Open Sans"/>
              </a:rPr>
              <a:t>Back-2-one → </a:t>
            </a:r>
            <a:r>
              <a:rPr lang="nl-BE" sz="2000" dirty="0" err="1">
                <a:solidFill>
                  <a:srgbClr val="034E9F"/>
                </a:solidFill>
                <a:latin typeface="Open Sans"/>
              </a:rPr>
              <a:t>neighbourhood</a:t>
            </a:r>
            <a:r>
              <a:rPr lang="nl-BE" sz="2000" dirty="0">
                <a:solidFill>
                  <a:srgbClr val="034E9F"/>
                </a:solidFill>
                <a:latin typeface="Open Sans"/>
              </a:rPr>
              <a:t> approach</a:t>
            </a:r>
          </a:p>
          <a:p>
            <a:pPr lvl="1"/>
            <a:r>
              <a:rPr lang="nl-BE" sz="2000" dirty="0">
                <a:solidFill>
                  <a:srgbClr val="034E9F"/>
                </a:solidFill>
                <a:latin typeface="Open Sans"/>
              </a:rPr>
              <a:t>13 </a:t>
            </a:r>
            <a:r>
              <a:rPr lang="nl-BE" sz="2000" dirty="0" err="1">
                <a:solidFill>
                  <a:srgbClr val="034E9F"/>
                </a:solidFill>
                <a:latin typeface="Open Sans"/>
              </a:rPr>
              <a:t>EVs</a:t>
            </a:r>
            <a:r>
              <a:rPr lang="nl-BE" sz="2000" dirty="0">
                <a:solidFill>
                  <a:srgbClr val="034E9F"/>
                </a:solidFill>
                <a:latin typeface="Open Sans"/>
              </a:rPr>
              <a:t> station-</a:t>
            </a:r>
            <a:r>
              <a:rPr lang="nl-BE" sz="2000" dirty="0" err="1">
                <a:solidFill>
                  <a:srgbClr val="034E9F"/>
                </a:solidFill>
                <a:latin typeface="Open Sans"/>
              </a:rPr>
              <a:t>based</a:t>
            </a:r>
            <a:r>
              <a:rPr lang="nl-BE" sz="2000" dirty="0">
                <a:solidFill>
                  <a:srgbClr val="034E9F"/>
                </a:solidFill>
                <a:latin typeface="Open Sans"/>
              </a:rPr>
              <a:t> at </a:t>
            </a:r>
            <a:r>
              <a:rPr lang="nl-BE" sz="2000" dirty="0" err="1">
                <a:solidFill>
                  <a:srgbClr val="034E9F"/>
                </a:solidFill>
                <a:latin typeface="Open Sans"/>
              </a:rPr>
              <a:t>eHUB</a:t>
            </a:r>
            <a:endParaRPr lang="nl-BE" sz="2000" dirty="0">
              <a:solidFill>
                <a:srgbClr val="034E9F"/>
              </a:solidFill>
              <a:latin typeface="Open Sans"/>
            </a:endParaRPr>
          </a:p>
          <a:p>
            <a:pPr lvl="1"/>
            <a:r>
              <a:rPr lang="nl-BE" sz="2000" dirty="0" err="1">
                <a:solidFill>
                  <a:srgbClr val="034E9F"/>
                </a:solidFill>
                <a:latin typeface="Open Sans"/>
              </a:rPr>
              <a:t>Charging</a:t>
            </a:r>
            <a:r>
              <a:rPr lang="nl-BE" sz="2000" dirty="0">
                <a:solidFill>
                  <a:srgbClr val="034E9F"/>
                </a:solidFill>
                <a:latin typeface="Open Sans"/>
              </a:rPr>
              <a:t> </a:t>
            </a:r>
            <a:r>
              <a:rPr lang="nl-BE" sz="2000" dirty="0" err="1">
                <a:solidFill>
                  <a:srgbClr val="034E9F"/>
                </a:solidFill>
                <a:latin typeface="Open Sans"/>
              </a:rPr>
              <a:t>infrastructure</a:t>
            </a:r>
            <a:endParaRPr lang="nl-BE" sz="2000" dirty="0">
              <a:solidFill>
                <a:srgbClr val="034E9F"/>
              </a:solidFill>
              <a:latin typeface="Open Sans"/>
            </a:endParaRPr>
          </a:p>
          <a:p>
            <a:pPr lvl="1"/>
            <a:r>
              <a:rPr lang="nl-BE" sz="2000" dirty="0">
                <a:solidFill>
                  <a:srgbClr val="034E9F"/>
                </a:solidFill>
                <a:latin typeface="Open Sans"/>
              </a:rPr>
              <a:t>4 </a:t>
            </a:r>
            <a:r>
              <a:rPr lang="nl-BE" sz="2000" dirty="0" err="1">
                <a:solidFill>
                  <a:srgbClr val="034E9F"/>
                </a:solidFill>
                <a:latin typeface="Open Sans"/>
              </a:rPr>
              <a:t>EVs</a:t>
            </a:r>
            <a:r>
              <a:rPr lang="nl-BE" sz="2000" dirty="0">
                <a:solidFill>
                  <a:srgbClr val="034E9F"/>
                </a:solidFill>
                <a:latin typeface="Open Sans"/>
              </a:rPr>
              <a:t> </a:t>
            </a:r>
            <a:r>
              <a:rPr lang="nl-BE" sz="2000" dirty="0" err="1">
                <a:solidFill>
                  <a:srgbClr val="034E9F"/>
                </a:solidFill>
                <a:latin typeface="Open Sans"/>
              </a:rPr>
              <a:t>planned</a:t>
            </a:r>
            <a:r>
              <a:rPr lang="nl-BE" sz="2000" dirty="0">
                <a:solidFill>
                  <a:srgbClr val="034E9F"/>
                </a:solidFill>
                <a:latin typeface="Open Sans"/>
              </a:rPr>
              <a:t> in 2021 </a:t>
            </a:r>
            <a:r>
              <a:rPr lang="nl-BE" sz="2000" dirty="0" err="1">
                <a:solidFill>
                  <a:srgbClr val="034E9F"/>
                </a:solidFill>
                <a:latin typeface="Open Sans"/>
              </a:rPr>
              <a:t>by</a:t>
            </a:r>
            <a:r>
              <a:rPr lang="nl-BE" sz="2000" dirty="0">
                <a:solidFill>
                  <a:srgbClr val="034E9F"/>
                </a:solidFill>
                <a:latin typeface="Open Sans"/>
              </a:rPr>
              <a:t> commitment of provider</a:t>
            </a:r>
          </a:p>
          <a:p>
            <a:pPr lvl="1"/>
            <a:r>
              <a:rPr lang="nl-BE" sz="2000" dirty="0">
                <a:solidFill>
                  <a:srgbClr val="034E9F"/>
                </a:solidFill>
                <a:latin typeface="Open Sans"/>
              </a:rPr>
              <a:t>COVID-19 </a:t>
            </a:r>
            <a:r>
              <a:rPr lang="nl-BE" sz="2000" dirty="0" err="1">
                <a:solidFill>
                  <a:srgbClr val="034E9F"/>
                </a:solidFill>
                <a:latin typeface="Open Sans"/>
              </a:rPr>
              <a:t>vs</a:t>
            </a:r>
            <a:r>
              <a:rPr lang="nl-BE" sz="2000" dirty="0">
                <a:solidFill>
                  <a:srgbClr val="034E9F"/>
                </a:solidFill>
                <a:latin typeface="Open Sans"/>
              </a:rPr>
              <a:t> risk</a:t>
            </a:r>
          </a:p>
          <a:p>
            <a:pPr lvl="1"/>
            <a:r>
              <a:rPr lang="nl-BE" sz="2000" dirty="0">
                <a:solidFill>
                  <a:srgbClr val="034E9F"/>
                </a:solidFill>
                <a:latin typeface="Open Sans"/>
              </a:rPr>
              <a:t>Up </a:t>
            </a:r>
            <a:r>
              <a:rPr lang="nl-BE" sz="2000" dirty="0" err="1">
                <a:solidFill>
                  <a:srgbClr val="034E9F"/>
                </a:solidFill>
                <a:latin typeface="Open Sans"/>
              </a:rPr>
              <a:t>to</a:t>
            </a:r>
            <a:r>
              <a:rPr lang="nl-BE" sz="2000" dirty="0">
                <a:solidFill>
                  <a:srgbClr val="034E9F"/>
                </a:solidFill>
                <a:latin typeface="Open Sans"/>
              </a:rPr>
              <a:t> 12 more </a:t>
            </a:r>
            <a:r>
              <a:rPr lang="nl-BE" sz="2000" dirty="0" err="1">
                <a:solidFill>
                  <a:srgbClr val="034E9F"/>
                </a:solidFill>
                <a:latin typeface="Open Sans"/>
              </a:rPr>
              <a:t>EVs</a:t>
            </a:r>
            <a:r>
              <a:rPr lang="nl-BE" sz="2000" dirty="0">
                <a:solidFill>
                  <a:srgbClr val="034E9F"/>
                </a:solidFill>
                <a:latin typeface="Open Sans"/>
              </a:rPr>
              <a:t> </a:t>
            </a:r>
            <a:r>
              <a:rPr lang="nl-BE" sz="2000" dirty="0" err="1">
                <a:solidFill>
                  <a:srgbClr val="034E9F"/>
                </a:solidFill>
                <a:latin typeface="Open Sans"/>
              </a:rPr>
              <a:t>with</a:t>
            </a:r>
            <a:r>
              <a:rPr lang="nl-BE" sz="2000" dirty="0">
                <a:solidFill>
                  <a:srgbClr val="034E9F"/>
                </a:solidFill>
                <a:latin typeface="Open Sans"/>
              </a:rPr>
              <a:t> incentive </a:t>
            </a:r>
            <a:r>
              <a:rPr lang="nl-BE" sz="2000" dirty="0" err="1">
                <a:solidFill>
                  <a:srgbClr val="034E9F"/>
                </a:solidFill>
                <a:latin typeface="Open Sans"/>
              </a:rPr>
              <a:t>from</a:t>
            </a:r>
            <a:r>
              <a:rPr lang="nl-BE" sz="2000" dirty="0">
                <a:solidFill>
                  <a:srgbClr val="034E9F"/>
                </a:solidFill>
                <a:latin typeface="Open Sans"/>
              </a:rPr>
              <a:t> Leuven – </a:t>
            </a:r>
            <a:r>
              <a:rPr lang="nl-BE" sz="2000" dirty="0" err="1">
                <a:solidFill>
                  <a:srgbClr val="034E9F"/>
                </a:solidFill>
                <a:latin typeface="Open Sans"/>
              </a:rPr>
              <a:t>still</a:t>
            </a:r>
            <a:r>
              <a:rPr lang="nl-BE" sz="2000" dirty="0">
                <a:solidFill>
                  <a:srgbClr val="034E9F"/>
                </a:solidFill>
                <a:latin typeface="Open Sans"/>
              </a:rPr>
              <a:t> in </a:t>
            </a:r>
            <a:r>
              <a:rPr lang="nl-BE" sz="2000" dirty="0" err="1">
                <a:solidFill>
                  <a:srgbClr val="034E9F"/>
                </a:solidFill>
                <a:latin typeface="Open Sans"/>
              </a:rPr>
              <a:t>progress</a:t>
            </a:r>
            <a:endParaRPr lang="nl-BE" sz="2000" dirty="0">
              <a:solidFill>
                <a:srgbClr val="034E9F"/>
              </a:solidFill>
              <a:latin typeface="Open Sans"/>
            </a:endParaRPr>
          </a:p>
          <a:p>
            <a:pPr lvl="1"/>
            <a:r>
              <a:rPr lang="nl-BE" sz="2000" dirty="0">
                <a:solidFill>
                  <a:srgbClr val="034E9F"/>
                </a:solidFill>
                <a:latin typeface="Open Sans"/>
              </a:rPr>
              <a:t>Cambio </a:t>
            </a:r>
            <a:r>
              <a:rPr lang="nl-BE" sz="2000" dirty="0" err="1">
                <a:solidFill>
                  <a:srgbClr val="034E9F"/>
                </a:solidFill>
                <a:latin typeface="Open Sans"/>
              </a:rPr>
              <a:t>and</a:t>
            </a:r>
            <a:r>
              <a:rPr lang="nl-BE" sz="2000" dirty="0">
                <a:solidFill>
                  <a:srgbClr val="034E9F"/>
                </a:solidFill>
                <a:latin typeface="Open Sans"/>
              </a:rPr>
              <a:t> Partago (</a:t>
            </a:r>
            <a:r>
              <a:rPr lang="nl-BE" sz="2000" dirty="0" err="1">
                <a:solidFill>
                  <a:srgbClr val="034E9F"/>
                </a:solidFill>
                <a:latin typeface="Open Sans"/>
              </a:rPr>
              <a:t>not</a:t>
            </a:r>
            <a:r>
              <a:rPr lang="nl-BE" sz="2000" dirty="0">
                <a:solidFill>
                  <a:srgbClr val="034E9F"/>
                </a:solidFill>
                <a:latin typeface="Open Sans"/>
              </a:rPr>
              <a:t> </a:t>
            </a:r>
            <a:r>
              <a:rPr lang="nl-BE" sz="2000" dirty="0" err="1">
                <a:solidFill>
                  <a:srgbClr val="034E9F"/>
                </a:solidFill>
                <a:latin typeface="Open Sans"/>
              </a:rPr>
              <a:t>yet</a:t>
            </a:r>
            <a:r>
              <a:rPr lang="nl-BE" sz="2000" dirty="0">
                <a:solidFill>
                  <a:srgbClr val="034E9F"/>
                </a:solidFill>
                <a:latin typeface="Open Sans"/>
              </a:rPr>
              <a:t> </a:t>
            </a:r>
            <a:r>
              <a:rPr lang="nl-BE" sz="2000" dirty="0" err="1">
                <a:solidFill>
                  <a:srgbClr val="034E9F"/>
                </a:solidFill>
                <a:latin typeface="Open Sans"/>
              </a:rPr>
              <a:t>any</a:t>
            </a:r>
            <a:r>
              <a:rPr lang="nl-BE" sz="2000" dirty="0">
                <a:solidFill>
                  <a:srgbClr val="034E9F"/>
                </a:solidFill>
                <a:latin typeface="Open Sans"/>
              </a:rPr>
              <a:t> peer-</a:t>
            </a:r>
            <a:r>
              <a:rPr lang="nl-BE" sz="2000" dirty="0" err="1">
                <a:solidFill>
                  <a:srgbClr val="034E9F"/>
                </a:solidFill>
                <a:latin typeface="Open Sans"/>
              </a:rPr>
              <a:t>to</a:t>
            </a:r>
            <a:r>
              <a:rPr lang="nl-BE" sz="2000" dirty="0">
                <a:solidFill>
                  <a:srgbClr val="034E9F"/>
                </a:solidFill>
                <a:latin typeface="Open Sans"/>
              </a:rPr>
              <a:t>-peer)</a:t>
            </a:r>
          </a:p>
        </p:txBody>
      </p:sp>
      <p:pic>
        <p:nvPicPr>
          <p:cNvPr id="10" name="Tijdelijke aanduiding voor inhoud 9">
            <a:extLst>
              <a:ext uri="{FF2B5EF4-FFF2-40B4-BE49-F238E27FC236}">
                <a16:creationId xmlns:a16="http://schemas.microsoft.com/office/drawing/2014/main" id="{5D248D99-FCBE-4C2A-A927-3C2DCA90A91E}"/>
              </a:ext>
            </a:extLst>
          </p:cNvPr>
          <p:cNvPicPr>
            <a:picLocks noGrp="1" noChangeAspect="1"/>
          </p:cNvPicPr>
          <p:nvPr>
            <p:ph sz="half" idx="1"/>
          </p:nvPr>
        </p:nvPicPr>
        <p:blipFill>
          <a:blip r:embed="rId2"/>
          <a:stretch>
            <a:fillRect/>
          </a:stretch>
        </p:blipFill>
        <p:spPr>
          <a:xfrm>
            <a:off x="419397" y="45273"/>
            <a:ext cx="3268683" cy="4671191"/>
          </a:xfrm>
          <a:prstGeom prst="rect">
            <a:avLst/>
          </a:prstGeom>
        </p:spPr>
      </p:pic>
      <p:pic>
        <p:nvPicPr>
          <p:cNvPr id="11" name="Afbeelding 10">
            <a:extLst>
              <a:ext uri="{FF2B5EF4-FFF2-40B4-BE49-F238E27FC236}">
                <a16:creationId xmlns:a16="http://schemas.microsoft.com/office/drawing/2014/main" id="{7B2A01E8-63A8-4647-BF4F-41900E1DE27A}"/>
              </a:ext>
            </a:extLst>
          </p:cNvPr>
          <p:cNvPicPr>
            <a:picLocks noChangeAspect="1"/>
          </p:cNvPicPr>
          <p:nvPr/>
        </p:nvPicPr>
        <p:blipFill>
          <a:blip r:embed="rId3"/>
          <a:stretch>
            <a:fillRect/>
          </a:stretch>
        </p:blipFill>
        <p:spPr>
          <a:xfrm>
            <a:off x="6729013" y="34173"/>
            <a:ext cx="2304488" cy="993734"/>
          </a:xfrm>
          <a:prstGeom prst="rect">
            <a:avLst/>
          </a:prstGeom>
        </p:spPr>
      </p:pic>
      <p:pic>
        <p:nvPicPr>
          <p:cNvPr id="3" name="Afbeelding 2">
            <a:extLst>
              <a:ext uri="{FF2B5EF4-FFF2-40B4-BE49-F238E27FC236}">
                <a16:creationId xmlns:a16="http://schemas.microsoft.com/office/drawing/2014/main" id="{16C234BD-71A3-4997-BBCA-DF68DF6A18D8}"/>
              </a:ext>
            </a:extLst>
          </p:cNvPr>
          <p:cNvPicPr>
            <a:picLocks noChangeAspect="1"/>
          </p:cNvPicPr>
          <p:nvPr/>
        </p:nvPicPr>
        <p:blipFill>
          <a:blip r:embed="rId4"/>
          <a:stretch>
            <a:fillRect/>
          </a:stretch>
        </p:blipFill>
        <p:spPr>
          <a:xfrm>
            <a:off x="1039158" y="4668698"/>
            <a:ext cx="3705562" cy="2082173"/>
          </a:xfrm>
          <a:prstGeom prst="rect">
            <a:avLst/>
          </a:prstGeom>
        </p:spPr>
      </p:pic>
    </p:spTree>
    <p:extLst>
      <p:ext uri="{BB962C8B-B14F-4D97-AF65-F5344CB8AC3E}">
        <p14:creationId xmlns:p14="http://schemas.microsoft.com/office/powerpoint/2010/main" val="903742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E8CB689BBF064F911E71EFFC1CB2A3" ma:contentTypeVersion="12" ma:contentTypeDescription="Create a new document." ma:contentTypeScope="" ma:versionID="1e2cd7c67867bd7bb5ad151b0e20b066">
  <xsd:schema xmlns:xsd="http://www.w3.org/2001/XMLSchema" xmlns:xs="http://www.w3.org/2001/XMLSchema" xmlns:p="http://schemas.microsoft.com/office/2006/metadata/properties" xmlns:ns2="fb7a3a8e-7964-4418-ab96-7edc9afd578f" xmlns:ns3="07e80eab-9d26-4ae7-bd74-003410c928f3" targetNamespace="http://schemas.microsoft.com/office/2006/metadata/properties" ma:root="true" ma:fieldsID="01c9d145678a15876d180ce708d88036" ns2:_="" ns3:_="">
    <xsd:import namespace="fb7a3a8e-7964-4418-ab96-7edc9afd578f"/>
    <xsd:import namespace="07e80eab-9d26-4ae7-bd74-003410c928f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7a3a8e-7964-4418-ab96-7edc9afd57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e80eab-9d26-4ae7-bd74-003410c928f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FF9566-7442-44A6-B3D6-2FD174E7DD51}">
  <ds:schemaRefs>
    <ds:schemaRef ds:uri="http://schemas.microsoft.com/office/2006/documentManagement/types"/>
    <ds:schemaRef ds:uri="http://schemas.microsoft.com/office/2006/metadata/properties"/>
    <ds:schemaRef ds:uri="0641cfdd-c406-4f06-aeae-e461ca22d1e0"/>
    <ds:schemaRef ds:uri="http://purl.org/dc/terms/"/>
    <ds:schemaRef ds:uri="http://schemas.openxmlformats.org/package/2006/metadata/core-properties"/>
    <ds:schemaRef ds:uri="http://purl.org/dc/dcmitype/"/>
    <ds:schemaRef ds:uri="http://schemas.microsoft.com/office/infopath/2007/PartnerControls"/>
    <ds:schemaRef ds:uri="c5ac5971-f344-4966-bf88-b48b9494aabf"/>
    <ds:schemaRef ds:uri="http://www.w3.org/XML/1998/namespace"/>
    <ds:schemaRef ds:uri="http://purl.org/dc/elements/1.1/"/>
  </ds:schemaRefs>
</ds:datastoreItem>
</file>

<file path=customXml/itemProps2.xml><?xml version="1.0" encoding="utf-8"?>
<ds:datastoreItem xmlns:ds="http://schemas.openxmlformats.org/officeDocument/2006/customXml" ds:itemID="{074F4FD0-FACC-45CE-A54B-934165DA9C5A}"/>
</file>

<file path=customXml/itemProps3.xml><?xml version="1.0" encoding="utf-8"?>
<ds:datastoreItem xmlns:ds="http://schemas.openxmlformats.org/officeDocument/2006/customXml" ds:itemID="{440135DF-52EE-406F-AAFC-747E9B2045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1574</TotalTime>
  <Words>751</Words>
  <Application>Microsoft Office PowerPoint</Application>
  <PresentationFormat>Diavoorstelling (4:3)</PresentationFormat>
  <Paragraphs>149</Paragraphs>
  <Slides>14</Slides>
  <Notes>3</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14</vt:i4>
      </vt:variant>
    </vt:vector>
  </HeadingPairs>
  <TitlesOfParts>
    <vt:vector size="21" baseType="lpstr">
      <vt:lpstr>Microsoft JhengHei UI</vt:lpstr>
      <vt:lpstr>Arial</vt:lpstr>
      <vt:lpstr>Calibri</vt:lpstr>
      <vt:lpstr>Calibri Light</vt:lpstr>
      <vt:lpstr>Courier New</vt:lpstr>
      <vt:lpstr>Open Sans</vt:lpstr>
      <vt:lpstr>Office Theme</vt:lpstr>
      <vt:lpstr>PowerPoint-presentatie</vt:lpstr>
      <vt:lpstr>1. Context</vt:lpstr>
      <vt:lpstr>2. At the start</vt:lpstr>
      <vt:lpstr>3. Driving forces</vt:lpstr>
      <vt:lpstr>4. Location determination </vt:lpstr>
      <vt:lpstr>PowerPoint-presentatie</vt:lpstr>
      <vt:lpstr>6. Shared e-mobility services</vt:lpstr>
      <vt:lpstr>PowerPoint-presentatie</vt:lpstr>
      <vt:lpstr>PowerPoint-presentatie</vt:lpstr>
      <vt:lpstr>PowerPoint-presentatie</vt:lpstr>
      <vt:lpstr>7. Branding</vt:lpstr>
      <vt:lpstr>PowerPoint-presentatie</vt:lpstr>
      <vt:lpstr>8. Communication</vt:lpstr>
      <vt:lpstr>PowerPoint-presentatie</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Hilke Evenepoel</cp:lastModifiedBy>
  <cp:revision>30</cp:revision>
  <dcterms:created xsi:type="dcterms:W3CDTF">2015-03-06T10:50:13Z</dcterms:created>
  <dcterms:modified xsi:type="dcterms:W3CDTF">2020-12-14T11:38:42Z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0x01010099E8CB689BBF064F911E71EFFC1CB2A3</vt:lpwstr>
  </property>
</Properties>
</file>